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8"/>
  </p:notesMasterIdLst>
  <p:sldIdLst>
    <p:sldId id="568" r:id="rId2"/>
    <p:sldId id="563" r:id="rId3"/>
    <p:sldId id="564" r:id="rId4"/>
    <p:sldId id="509" r:id="rId5"/>
    <p:sldId id="565" r:id="rId6"/>
    <p:sldId id="566" r:id="rId7"/>
    <p:sldId id="328" r:id="rId8"/>
    <p:sldId id="329" r:id="rId9"/>
    <p:sldId id="330" r:id="rId10"/>
    <p:sldId id="332" r:id="rId11"/>
    <p:sldId id="333" r:id="rId12"/>
    <p:sldId id="334" r:id="rId13"/>
    <p:sldId id="335" r:id="rId14"/>
    <p:sldId id="336" r:id="rId15"/>
    <p:sldId id="339" r:id="rId16"/>
    <p:sldId id="340" r:id="rId17"/>
    <p:sldId id="341" r:id="rId18"/>
    <p:sldId id="345" r:id="rId19"/>
    <p:sldId id="665" r:id="rId20"/>
    <p:sldId id="514" r:id="rId21"/>
    <p:sldId id="360" r:id="rId22"/>
    <p:sldId id="666" r:id="rId23"/>
    <p:sldId id="363" r:id="rId24"/>
    <p:sldId id="515" r:id="rId25"/>
    <p:sldId id="516" r:id="rId26"/>
    <p:sldId id="667" r:id="rId27"/>
    <p:sldId id="670" r:id="rId28"/>
    <p:sldId id="671" r:id="rId29"/>
    <p:sldId id="672" r:id="rId30"/>
    <p:sldId id="673" r:id="rId31"/>
    <p:sldId id="674" r:id="rId32"/>
    <p:sldId id="675" r:id="rId33"/>
    <p:sldId id="264" r:id="rId34"/>
    <p:sldId id="676" r:id="rId35"/>
    <p:sldId id="572" r:id="rId36"/>
    <p:sldId id="266" r:id="rId37"/>
    <p:sldId id="669" r:id="rId38"/>
    <p:sldId id="580" r:id="rId39"/>
    <p:sldId id="267" r:id="rId40"/>
    <p:sldId id="268" r:id="rId41"/>
    <p:sldId id="269" r:id="rId42"/>
    <p:sldId id="270" r:id="rId43"/>
    <p:sldId id="573" r:id="rId44"/>
    <p:sldId id="583" r:id="rId45"/>
    <p:sldId id="584" r:id="rId46"/>
    <p:sldId id="574" r:id="rId47"/>
    <p:sldId id="275" r:id="rId48"/>
    <p:sldId id="575" r:id="rId49"/>
    <p:sldId id="576" r:id="rId50"/>
    <p:sldId id="577" r:id="rId51"/>
    <p:sldId id="579" r:id="rId52"/>
    <p:sldId id="272" r:id="rId53"/>
    <p:sldId id="638" r:id="rId54"/>
    <p:sldId id="637" r:id="rId55"/>
    <p:sldId id="578" r:id="rId56"/>
    <p:sldId id="640" r:id="rId57"/>
    <p:sldId id="639" r:id="rId58"/>
    <p:sldId id="641" r:id="rId59"/>
    <p:sldId id="569" r:id="rId60"/>
    <p:sldId id="692" r:id="rId61"/>
    <p:sldId id="588" r:id="rId62"/>
    <p:sldId id="589" r:id="rId63"/>
    <p:sldId id="693" r:id="rId64"/>
    <p:sldId id="590" r:id="rId65"/>
    <p:sldId id="694" r:id="rId66"/>
    <p:sldId id="591" r:id="rId67"/>
    <p:sldId id="592" r:id="rId68"/>
    <p:sldId id="593" r:id="rId69"/>
    <p:sldId id="698" r:id="rId70"/>
    <p:sldId id="594" r:id="rId71"/>
    <p:sldId id="595" r:id="rId72"/>
    <p:sldId id="596" r:id="rId73"/>
    <p:sldId id="597" r:id="rId74"/>
    <p:sldId id="629" r:id="rId75"/>
    <p:sldId id="647" r:id="rId76"/>
    <p:sldId id="648" r:id="rId77"/>
    <p:sldId id="508" r:id="rId78"/>
    <p:sldId id="649" r:id="rId79"/>
    <p:sldId id="695" r:id="rId80"/>
    <p:sldId id="696" r:id="rId81"/>
    <p:sldId id="697" r:id="rId82"/>
    <p:sldId id="646" r:id="rId83"/>
    <p:sldId id="604" r:id="rId84"/>
    <p:sldId id="606" r:id="rId85"/>
    <p:sldId id="607" r:id="rId86"/>
    <p:sldId id="653" r:id="rId87"/>
    <p:sldId id="609" r:id="rId88"/>
    <p:sldId id="631" r:id="rId89"/>
    <p:sldId id="630" r:id="rId90"/>
    <p:sldId id="610" r:id="rId91"/>
    <p:sldId id="611" r:id="rId92"/>
    <p:sldId id="612" r:id="rId93"/>
    <p:sldId id="613" r:id="rId94"/>
    <p:sldId id="614" r:id="rId95"/>
    <p:sldId id="652" r:id="rId96"/>
    <p:sldId id="615" r:id="rId9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6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94938"/>
    <a:srgbClr val="EB5F33"/>
    <a:srgbClr val="ED31D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286" autoAdjust="0"/>
    <p:restoredTop sz="85049" autoAdjust="0"/>
  </p:normalViewPr>
  <p:slideViewPr>
    <p:cSldViewPr snapToGrid="0" showGuides="1">
      <p:cViewPr varScale="1">
        <p:scale>
          <a:sx n="97" d="100"/>
          <a:sy n="97" d="100"/>
        </p:scale>
        <p:origin x="924" y="78"/>
      </p:cViewPr>
      <p:guideLst>
        <p:guide orient="horz" pos="2160"/>
        <p:guide pos="386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presProps" Target="presProps.xml"/><Relationship Id="rId10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notesMaster" Target="notesMasters/notesMaster1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1C1446-B170-4905-BBEB-64B2CE3618EF}" type="datetimeFigureOut">
              <a:rPr lang="ko-KR" altLang="en-US" smtClean="0"/>
              <a:t>2019-05-25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BD6B4E-A749-4EC8-BF22-E5D685FB1B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40259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BD6B4E-A749-4EC8-BF22-E5D685FB1B52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50533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1F35C-E073-46D3-BB2E-023D8AE4417A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12300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1F35C-E073-46D3-BB2E-023D8AE4417A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32347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1F35C-E073-46D3-BB2E-023D8AE4417A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36193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1F35C-E073-46D3-BB2E-023D8AE4417A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48108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1F35C-E073-46D3-BB2E-023D8AE4417A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36288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1F35C-E073-46D3-BB2E-023D8AE4417A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87210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1F35C-E073-46D3-BB2E-023D8AE4417A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01231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1F35C-E073-46D3-BB2E-023D8AE4417A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738867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1F35C-E073-46D3-BB2E-023D8AE4417A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986680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1F35C-E073-46D3-BB2E-023D8AE4417A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27428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BD6B4E-A749-4EC8-BF22-E5D685FB1B52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561486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1F35C-E073-46D3-BB2E-023D8AE4417A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158912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1F35C-E073-46D3-BB2E-023D8AE4417A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969108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1F35C-E073-46D3-BB2E-023D8AE4417A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271408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1F35C-E073-46D3-BB2E-023D8AE4417A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979641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1F35C-E073-46D3-BB2E-023D8AE4417A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134440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1F35C-E073-46D3-BB2E-023D8AE4417A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44193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1F35C-E073-46D3-BB2E-023D8AE4417A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627209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1F35C-E073-46D3-BB2E-023D8AE4417A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457587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1F35C-E073-46D3-BB2E-023D8AE4417A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385072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1F35C-E073-46D3-BB2E-023D8AE4417A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98167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BD6B4E-A749-4EC8-BF22-E5D685FB1B52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545516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1F35C-E073-46D3-BB2E-023D8AE4417A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747457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1F35C-E073-46D3-BB2E-023D8AE4417A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600335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1F35C-E073-46D3-BB2E-023D8AE4417A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363498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1F35C-E073-46D3-BB2E-023D8AE4417A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478555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1F35C-E073-46D3-BB2E-023D8AE4417A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613526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1F35C-E073-46D3-BB2E-023D8AE4417A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960774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1F35C-E073-46D3-BB2E-023D8AE4417A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646310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1F35C-E073-46D3-BB2E-023D8AE4417A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71090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1F35C-E073-46D3-BB2E-023D8AE4417A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154964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1F35C-E073-46D3-BB2E-023D8AE4417A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90739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BD6B4E-A749-4EC8-BF22-E5D685FB1B5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089455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1F35C-E073-46D3-BB2E-023D8AE4417A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80895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1F35C-E073-46D3-BB2E-023D8AE4417A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598146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1F35C-E073-46D3-BB2E-023D8AE4417A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245498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1F35C-E073-46D3-BB2E-023D8AE4417A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357271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1F35C-E073-46D3-BB2E-023D8AE4417A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23792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1F35C-E073-46D3-BB2E-023D8AE4417A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155108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1F35C-E073-46D3-BB2E-023D8AE4417A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718947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1F35C-E073-46D3-BB2E-023D8AE4417A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028502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1F35C-E073-46D3-BB2E-023D8AE4417A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629660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1F35C-E073-46D3-BB2E-023D8AE4417A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19104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BD6B4E-A749-4EC8-BF22-E5D685FB1B52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519182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1F35C-E073-46D3-BB2E-023D8AE4417A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735100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노트 개체 틀 1">
            <a:extLst>
              <a:ext uri="{FF2B5EF4-FFF2-40B4-BE49-F238E27FC236}">
                <a16:creationId xmlns:a16="http://schemas.microsoft.com/office/drawing/2014/main" id="{17A715EA-CDE2-4E9A-BF75-7B24B84F5E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01F35C-E073-46D3-BB2E-023D8AE4417A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385303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01F35C-E073-46D3-BB2E-023D8AE4417A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58501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1F35C-E073-46D3-BB2E-023D8AE4417A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318978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01F35C-E073-46D3-BB2E-023D8AE4417A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034372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01F35C-E073-46D3-BB2E-023D8AE4417A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476469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01F35C-E073-46D3-BB2E-023D8AE4417A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371037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BD6B4E-A749-4EC8-BF22-E5D685FB1B52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771729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BD6B4E-A749-4EC8-BF22-E5D685FB1B52}" type="slidenum">
              <a:rPr lang="ko-KR" altLang="en-US" smtClean="0"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20847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BD6B4E-A749-4EC8-BF22-E5D685FB1B52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152027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1F35C-E073-46D3-BB2E-023D8AE4417A}" type="slidenum">
              <a:rPr lang="ko-KR" altLang="en-US" smtClean="0"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8189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1F35C-E073-46D3-BB2E-023D8AE4417A}" type="slidenum">
              <a:rPr lang="ko-KR" altLang="en-US" smtClean="0"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944730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1F35C-E073-46D3-BB2E-023D8AE4417A}" type="slidenum">
              <a:rPr lang="ko-KR" altLang="en-US" smtClean="0"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030074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BD6B4E-A749-4EC8-BF22-E5D685FB1B52}" type="slidenum">
              <a:rPr lang="ko-KR" altLang="en-US" smtClean="0"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9179530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1F35C-E073-46D3-BB2E-023D8AE4417A}" type="slidenum">
              <a:rPr lang="ko-KR" altLang="en-US" smtClean="0"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013505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1F35C-E073-46D3-BB2E-023D8AE4417A}" type="slidenum">
              <a:rPr lang="ko-KR" altLang="en-US" smtClean="0"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152504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1F35C-E073-46D3-BB2E-023D8AE4417A}" type="slidenum">
              <a:rPr lang="ko-KR" altLang="en-US" smtClean="0"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199794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1F35C-E073-46D3-BB2E-023D8AE4417A}" type="slidenum">
              <a:rPr lang="ko-KR" altLang="en-US" smtClean="0"/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6588449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1F35C-E073-46D3-BB2E-023D8AE4417A}" type="slidenum">
              <a:rPr lang="ko-KR" altLang="en-US" smtClean="0"/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4955413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1F35C-E073-46D3-BB2E-023D8AE4417A}" type="slidenum">
              <a:rPr lang="ko-KR" altLang="en-US" smtClean="0"/>
              <a:t>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37227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1F35C-E073-46D3-BB2E-023D8AE4417A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2258323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1F35C-E073-46D3-BB2E-023D8AE4417A}" type="slidenum">
              <a:rPr lang="ko-KR" altLang="en-US" smtClean="0"/>
              <a:t>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7101992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1F35C-E073-46D3-BB2E-023D8AE4417A}" type="slidenum">
              <a:rPr lang="ko-KR" altLang="en-US" smtClean="0"/>
              <a:t>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5826486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1F35C-E073-46D3-BB2E-023D8AE4417A}" type="slidenum">
              <a:rPr lang="ko-KR" altLang="en-US" smtClean="0"/>
              <a:t>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9670587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01F35C-E073-46D3-BB2E-023D8AE4417A}" type="slidenum">
              <a:rPr lang="ko-KR" altLang="en-US" smtClean="0"/>
              <a:t>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4087730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01F35C-E073-46D3-BB2E-023D8AE4417A}" type="slidenum">
              <a:rPr lang="ko-KR" altLang="en-US" smtClean="0"/>
              <a:t>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627358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BD6B4E-A749-4EC8-BF22-E5D685FB1B52}" type="slidenum">
              <a:rPr lang="ko-KR" altLang="en-US" smtClean="0"/>
              <a:t>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9898866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01F35C-E073-46D3-BB2E-023D8AE4417A}" type="slidenum">
              <a:rPr lang="ko-KR" altLang="en-US" smtClean="0"/>
              <a:t>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5408509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BD6B4E-A749-4EC8-BF22-E5D685FB1B52}" type="slidenum">
              <a:rPr lang="ko-KR" altLang="en-US" smtClean="0"/>
              <a:t>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8215106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BD6B4E-A749-4EC8-BF22-E5D685FB1B52}" type="slidenum">
              <a:rPr lang="ko-KR" altLang="en-US" smtClean="0"/>
              <a:t>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8868892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BD6B4E-A749-4EC8-BF22-E5D685FB1B52}" type="slidenum">
              <a:rPr lang="ko-KR" altLang="en-US" smtClean="0"/>
              <a:t>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76042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1F35C-E073-46D3-BB2E-023D8AE4417A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3137248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01F35C-E073-46D3-BB2E-023D8AE4417A}" type="slidenum">
              <a:rPr lang="ko-KR" altLang="en-US" smtClean="0"/>
              <a:t>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2592428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1F35C-E073-46D3-BB2E-023D8AE4417A}" type="slidenum">
              <a:rPr lang="ko-KR" altLang="en-US" smtClean="0"/>
              <a:t>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9906708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1F35C-E073-46D3-BB2E-023D8AE4417A}" type="slidenum">
              <a:rPr lang="ko-KR" altLang="en-US" smtClean="0"/>
              <a:t>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1155493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1F35C-E073-46D3-BB2E-023D8AE4417A}" type="slidenum">
              <a:rPr lang="ko-KR" altLang="en-US" smtClean="0"/>
              <a:t>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6130634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01F35C-E073-46D3-BB2E-023D8AE4417A}" type="slidenum">
              <a:rPr lang="ko-KR" altLang="en-US" smtClean="0"/>
              <a:t>86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8602119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1F35C-E073-46D3-BB2E-023D8AE4417A}" type="slidenum">
              <a:rPr lang="ko-KR" altLang="en-US" smtClean="0"/>
              <a:t>87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1747446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1F35C-E073-46D3-BB2E-023D8AE4417A}" type="slidenum">
              <a:rPr lang="ko-KR" altLang="en-US" smtClean="0"/>
              <a:t>88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3691980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1F35C-E073-46D3-BB2E-023D8AE4417A}" type="slidenum">
              <a:rPr lang="ko-KR" altLang="en-US" smtClean="0"/>
              <a:t>89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2999449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1F35C-E073-46D3-BB2E-023D8AE4417A}" type="slidenum">
              <a:rPr lang="ko-KR" altLang="en-US" smtClean="0"/>
              <a:t>90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8551210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1F35C-E073-46D3-BB2E-023D8AE4417A}" type="slidenum">
              <a:rPr lang="ko-KR" altLang="en-US" smtClean="0"/>
              <a:t>91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704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1F35C-E073-46D3-BB2E-023D8AE4417A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9687335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1F35C-E073-46D3-BB2E-023D8AE4417A}" type="slidenum">
              <a:rPr lang="ko-KR" altLang="en-US" smtClean="0"/>
              <a:t>92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2402916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1F35C-E073-46D3-BB2E-023D8AE4417A}" type="slidenum">
              <a:rPr lang="ko-KR" altLang="en-US" smtClean="0"/>
              <a:t>93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6351847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1F35C-E073-46D3-BB2E-023D8AE4417A}" type="slidenum">
              <a:rPr lang="ko-KR" altLang="en-US" smtClean="0"/>
              <a:t>94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4867165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01F35C-E073-46D3-BB2E-023D8AE4417A}" type="slidenum">
              <a:rPr lang="ko-KR" altLang="en-US" smtClean="0"/>
              <a:t>95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6063017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1F35C-E073-46D3-BB2E-023D8AE4417A}" type="slidenum">
              <a:rPr lang="ko-KR" altLang="en-US" smtClean="0"/>
              <a:t>96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62787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5D6EFC-CB3A-451B-B783-05FB603E5F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2662B7D-C855-42A4-AEFE-7F5D387B08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6E7670D-2CB0-4759-A264-548C7BD36C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31740-7B0D-4B96-BB09-B6AD51FF8087}" type="datetimeFigureOut">
              <a:rPr lang="ko-KR" altLang="en-US" smtClean="0"/>
              <a:t>2019-05-25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D51642A-FC71-4973-BC61-1BD2CB8B09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C6F2F86-D73A-41A7-BC73-772E1ADA6E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C6D50-6308-401C-81EB-CCDC9C3C86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12776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A5EAFC-AA29-4405-B18F-2473852BA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8001920-72C6-4632-8DD7-731D4C2A47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C0009ED-6ABB-4D9C-A0B3-C7470568EF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31740-7B0D-4B96-BB09-B6AD51FF8087}" type="datetimeFigureOut">
              <a:rPr lang="ko-KR" altLang="en-US" smtClean="0"/>
              <a:t>2019-05-25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5CC3700-07C5-4859-BB84-6BF7D596E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55377A4-A63F-4FCD-AB1F-4084FBA4A3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C6D50-6308-401C-81EB-CCDC9C3C86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4305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CCB1EF9-80A7-4033-ACC7-8D0CC827AE2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A31F887-8B8A-4492-ACC6-BA9E888297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4AF8441-609F-45BD-A742-444EB88AEE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31740-7B0D-4B96-BB09-B6AD51FF8087}" type="datetimeFigureOut">
              <a:rPr lang="ko-KR" altLang="en-US" smtClean="0"/>
              <a:t>2019-05-25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C9248B9-B665-4542-A68A-5D24EE8B94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A7AB63B-64D0-4517-83B0-4701E45065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C6D50-6308-401C-81EB-CCDC9C3C86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59344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B5692D-4160-4EED-B0BB-6C8C34F2C5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CEC84FF-9728-4E9A-B86F-31C2A95B17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47E069E-803C-4910-A746-713003DB31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31740-7B0D-4B96-BB09-B6AD51FF8087}" type="datetimeFigureOut">
              <a:rPr lang="ko-KR" altLang="en-US" smtClean="0"/>
              <a:t>2019-05-25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1A392BF-F2AC-41E5-BA0F-3C6B407063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969A485-F16D-4DEC-ABAC-361E22761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C6D50-6308-401C-81EB-CCDC9C3C86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59634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03AD5E-D24E-4D53-8A65-4829763A3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88A149F-DB4E-4634-8DD0-F5174FBE53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3879AD3-E2BA-443F-9EB8-6E63070821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31740-7B0D-4B96-BB09-B6AD51FF8087}" type="datetimeFigureOut">
              <a:rPr lang="ko-KR" altLang="en-US" smtClean="0"/>
              <a:t>2019-05-25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F256ADF-2616-413D-9457-51101D8736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C4C0DB5-4D34-4ED5-AA5B-975B46732F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C6D50-6308-401C-81EB-CCDC9C3C86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78469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D3F7C2-A357-4F7A-B5F1-EE4B11027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951CDE6-010E-4D9A-B2A4-01CAC3B6BA8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BB86CAF-E07F-49E1-9B41-BDA88D93D3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FE93795-68BB-4C05-8E0A-044ACD1B33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31740-7B0D-4B96-BB09-B6AD51FF8087}" type="datetimeFigureOut">
              <a:rPr lang="ko-KR" altLang="en-US" smtClean="0"/>
              <a:t>2019-05-25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4E8DEF2-CF60-4B23-A08D-69F877A856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09B17E0-F585-41BA-9ED3-B95E309A21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C6D50-6308-401C-81EB-CCDC9C3C86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3687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68F93A-48AB-41F2-B195-4FE7A28C03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339399C-E016-4DAA-95F9-F5C5425813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6E59F42-A599-475F-879B-7CF032E863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D37395E-FA5A-41F3-A7CF-15618BC4FB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056E4F0-7E2E-4495-B0FF-619F86D0AB5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F2B4FF9-2AB6-46A5-9A01-FF4220537E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31740-7B0D-4B96-BB09-B6AD51FF8087}" type="datetimeFigureOut">
              <a:rPr lang="ko-KR" altLang="en-US" smtClean="0"/>
              <a:t>2019-05-25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1897BCA-13E4-48AC-8AFF-934732648B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5328C3F-545B-4F4F-AE3F-FCF7E5044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C6D50-6308-401C-81EB-CCDC9C3C86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88698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0509E9-D2AC-4A87-8A1A-53F7A80DE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55AB24D-7318-45C5-85DB-E5B803217C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31740-7B0D-4B96-BB09-B6AD51FF8087}" type="datetimeFigureOut">
              <a:rPr lang="ko-KR" altLang="en-US" smtClean="0"/>
              <a:t>2019-05-25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0989490-DCBC-44BA-A450-8B9356DA4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7C8F1BB-1EB9-428C-8F2F-A0DD6F789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C6D50-6308-401C-81EB-CCDC9C3C86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17225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897EA1F-7F72-48F9-B1B2-89BDBDFB54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31740-7B0D-4B96-BB09-B6AD51FF8087}" type="datetimeFigureOut">
              <a:rPr lang="ko-KR" altLang="en-US" smtClean="0"/>
              <a:t>2019-05-25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279F88A-0C37-4CBA-BF8C-06F1BAD424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76507FF-7425-4C16-B934-41B8714CA9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C6D50-6308-401C-81EB-CCDC9C3C86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05051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DF6389-A09E-4577-9DE1-E7562BCEB9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15EF00C-1052-419F-98B5-D9A166AC30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6183EFD-378C-4900-B835-A97D1BEBDC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62AC9AD-D2C7-4A6F-9805-002738BACA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31740-7B0D-4B96-BB09-B6AD51FF8087}" type="datetimeFigureOut">
              <a:rPr lang="ko-KR" altLang="en-US" smtClean="0"/>
              <a:t>2019-05-25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1CAB0E7-C01A-435A-9DF7-31592D93F1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2659376-4FB2-4F34-9120-7C57768C32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C6D50-6308-401C-81EB-CCDC9C3C86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84608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21A03C-1CA3-4985-98FA-E8EBBBBF98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9245B69-7F79-4C5B-9D6B-6E150CE4E1D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BD27C44-B8CA-43CB-9ECD-A38266638C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A5A310E-2697-41C7-998B-A2E83988BA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31740-7B0D-4B96-BB09-B6AD51FF8087}" type="datetimeFigureOut">
              <a:rPr lang="ko-KR" altLang="en-US" smtClean="0"/>
              <a:t>2019-05-25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41BCA5A-3459-458D-8D07-D78AB484A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41B5761-96AA-49A9-88AC-CBD7AC7DE2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C6D50-6308-401C-81EB-CCDC9C3C86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37696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DAA434B-C633-4C41-BFD8-1B51C47A50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E29FDA5-FDDB-4EE0-8C72-747881F2E0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2620C6C-7A27-4FCD-9AA5-0641EE2B44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431740-7B0D-4B96-BB09-B6AD51FF8087}" type="datetimeFigureOut">
              <a:rPr lang="ko-KR" altLang="en-US" smtClean="0"/>
              <a:t>2019-05-25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B3C70C6-D48D-42C5-BEE6-EBDAB10C14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6D33762-1E9A-405E-8549-90BF3BB347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6C6D50-6308-401C-81EB-CCDC9C3C86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0919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5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8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1.pn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3.pn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5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9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1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4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CF4B0BB5-FDBD-497D-A932-413C8AC543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9512" y="56535"/>
            <a:ext cx="5952975" cy="4629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5646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83998D0-5C48-4F88-A044-B186125DBC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1437736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F08BBAC-6565-457F-8679-0F694CFC4713}"/>
              </a:ext>
            </a:extLst>
          </p:cNvPr>
          <p:cNvSpPr txBox="1"/>
          <p:nvPr/>
        </p:nvSpPr>
        <p:spPr>
          <a:xfrm>
            <a:off x="1582947" y="1645268"/>
            <a:ext cx="7030527" cy="646331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spc="-200" dirty="0">
                <a:solidFill>
                  <a:schemeClr val="bg1"/>
                </a:solidFill>
                <a:latin typeface="+mj-ea"/>
                <a:ea typeface="+mj-ea"/>
              </a:rPr>
              <a:t>Mapper package </a:t>
            </a:r>
            <a:r>
              <a:rPr lang="ko-KR" altLang="en-US" sz="3600" b="1" spc="-200" dirty="0">
                <a:solidFill>
                  <a:schemeClr val="bg1"/>
                </a:solidFill>
                <a:latin typeface="+mj-ea"/>
                <a:ea typeface="+mj-ea"/>
              </a:rPr>
              <a:t>값 </a:t>
            </a:r>
            <a:r>
              <a:rPr lang="ko-KR" altLang="en-US" sz="3600" b="1" spc="-200" dirty="0" err="1">
                <a:solidFill>
                  <a:schemeClr val="bg1"/>
                </a:solidFill>
                <a:latin typeface="+mj-ea"/>
                <a:ea typeface="+mj-ea"/>
              </a:rPr>
              <a:t>갈아끼기</a:t>
            </a:r>
            <a:endParaRPr lang="ko-KR" altLang="en-US" sz="3600" b="1" spc="-2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4DBF661-59DC-4378-83A2-C9AD08D162CB}"/>
              </a:ext>
            </a:extLst>
          </p:cNvPr>
          <p:cNvSpPr/>
          <p:nvPr/>
        </p:nvSpPr>
        <p:spPr>
          <a:xfrm>
            <a:off x="2450892" y="718868"/>
            <a:ext cx="4437088" cy="210522"/>
          </a:xfrm>
          <a:prstGeom prst="rect">
            <a:avLst/>
          </a:prstGeom>
          <a:solidFill>
            <a:srgbClr val="FF0000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0453EF1-4664-4E72-9016-C85D9FBC055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6379" b="69195"/>
          <a:stretch/>
        </p:blipFill>
        <p:spPr>
          <a:xfrm>
            <a:off x="0" y="4921593"/>
            <a:ext cx="1660634" cy="211257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A8A3882-5CFC-4757-9E15-7358C1EAEF02}"/>
              </a:ext>
            </a:extLst>
          </p:cNvPr>
          <p:cNvSpPr txBox="1"/>
          <p:nvPr/>
        </p:nvSpPr>
        <p:spPr>
          <a:xfrm>
            <a:off x="480652" y="5470050"/>
            <a:ext cx="302198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b="1" spc="-400" dirty="0">
                <a:latin typeface="맑은 고딕" panose="020B0503020000020004" pitchFamily="50" charset="-127"/>
              </a:rPr>
              <a:t> DB </a:t>
            </a:r>
            <a:r>
              <a:rPr lang="ko-KR" altLang="en-US" sz="6000" b="1" spc="-400" dirty="0">
                <a:latin typeface="맑은 고딕" panose="020B0503020000020004" pitchFamily="50" charset="-127"/>
              </a:rPr>
              <a:t>연결</a:t>
            </a:r>
            <a:endParaRPr lang="ko-KR" altLang="en-US" sz="5400" b="1" spc="-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1F1D685-A21F-413E-B964-1CD340362319}"/>
              </a:ext>
            </a:extLst>
          </p:cNvPr>
          <p:cNvGrpSpPr/>
          <p:nvPr/>
        </p:nvGrpSpPr>
        <p:grpSpPr>
          <a:xfrm>
            <a:off x="1620491" y="913908"/>
            <a:ext cx="6955438" cy="771370"/>
            <a:chOff x="1620491" y="913908"/>
            <a:chExt cx="6955438" cy="771370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095B2766-AA26-4139-9720-0B553C13DFA4}"/>
                </a:ext>
              </a:extLst>
            </p:cNvPr>
            <p:cNvGrpSpPr/>
            <p:nvPr/>
          </p:nvGrpSpPr>
          <p:grpSpPr>
            <a:xfrm>
              <a:off x="1620492" y="913908"/>
              <a:ext cx="6955437" cy="771370"/>
              <a:chOff x="2618281" y="3529744"/>
              <a:chExt cx="6955437" cy="771370"/>
            </a:xfrm>
          </p:grpSpPr>
          <p:sp>
            <p:nvSpPr>
              <p:cNvPr id="7" name="화살표: 위쪽 6">
                <a:extLst>
                  <a:ext uri="{FF2B5EF4-FFF2-40B4-BE49-F238E27FC236}">
                    <a16:creationId xmlns:a16="http://schemas.microsoft.com/office/drawing/2014/main" id="{85B9AE36-4BE8-45E7-A8DA-2E825657D61D}"/>
                  </a:ext>
                </a:extLst>
              </p:cNvPr>
              <p:cNvSpPr/>
              <p:nvPr/>
            </p:nvSpPr>
            <p:spPr>
              <a:xfrm>
                <a:off x="5660767" y="3529744"/>
                <a:ext cx="382249" cy="538187"/>
              </a:xfrm>
              <a:prstGeom prst="upArrow">
                <a:avLst>
                  <a:gd name="adj1" fmla="val 50000"/>
                  <a:gd name="adj2" fmla="val 51393"/>
                </a:avLst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5" name="그림 4">
                <a:extLst>
                  <a:ext uri="{FF2B5EF4-FFF2-40B4-BE49-F238E27FC236}">
                    <a16:creationId xmlns:a16="http://schemas.microsoft.com/office/drawing/2014/main" id="{57B65B91-2CCD-4DB9-8A81-93850955F3C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1020" t="1" r="21313" b="-3231"/>
              <a:stretch/>
            </p:blipFill>
            <p:spPr>
              <a:xfrm>
                <a:off x="2618281" y="3834748"/>
                <a:ext cx="6955437" cy="466366"/>
              </a:xfrm>
              <a:prstGeom prst="rect">
                <a:avLst/>
              </a:prstGeom>
              <a:ln w="38100">
                <a:solidFill>
                  <a:srgbClr val="FF0000"/>
                </a:solidFill>
              </a:ln>
            </p:spPr>
          </p:pic>
        </p:grpSp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1C3920B5-4660-4AD5-A0D3-02A1A5D9F7F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620491" y="1289687"/>
              <a:ext cx="6955437" cy="2838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17127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F963A6EB-20D8-483E-8B0D-15D6CA609D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3945247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CA40CA69-ED92-4D69-916A-2D9611567642}"/>
              </a:ext>
            </a:extLst>
          </p:cNvPr>
          <p:cNvSpPr/>
          <p:nvPr/>
        </p:nvSpPr>
        <p:spPr>
          <a:xfrm>
            <a:off x="3554024" y="2177554"/>
            <a:ext cx="2876756" cy="39430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19415792-7D14-4F1C-8D50-2897C9ABC432}"/>
              </a:ext>
            </a:extLst>
          </p:cNvPr>
          <p:cNvGrpSpPr/>
          <p:nvPr/>
        </p:nvGrpSpPr>
        <p:grpSpPr>
          <a:xfrm>
            <a:off x="5446997" y="1140993"/>
            <a:ext cx="4143557" cy="1366141"/>
            <a:chOff x="4833256" y="1118507"/>
            <a:chExt cx="4143557" cy="1366141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2BC217C-3503-4D22-BFD2-338C67DE6A7E}"/>
                </a:ext>
              </a:extLst>
            </p:cNvPr>
            <p:cNvSpPr txBox="1"/>
            <p:nvPr/>
          </p:nvSpPr>
          <p:spPr>
            <a:xfrm>
              <a:off x="4833256" y="1118507"/>
              <a:ext cx="4143557" cy="646331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600" b="1" spc="-200" dirty="0">
                  <a:solidFill>
                    <a:schemeClr val="bg1"/>
                  </a:solidFill>
                  <a:latin typeface="+mj-ea"/>
                  <a:ea typeface="+mj-ea"/>
                </a:rPr>
                <a:t>Mapper</a:t>
              </a:r>
              <a:r>
                <a:rPr lang="ko-KR" altLang="en-US" sz="3600" b="1" spc="-200" dirty="0">
                  <a:solidFill>
                    <a:schemeClr val="bg1"/>
                  </a:solidFill>
                  <a:latin typeface="+mj-ea"/>
                  <a:ea typeface="+mj-ea"/>
                </a:rPr>
                <a:t>명 복사</a:t>
              </a:r>
            </a:p>
          </p:txBody>
        </p:sp>
        <p:sp>
          <p:nvSpPr>
            <p:cNvPr id="8" name="화살표: 굽음 7">
              <a:extLst>
                <a:ext uri="{FF2B5EF4-FFF2-40B4-BE49-F238E27FC236}">
                  <a16:creationId xmlns:a16="http://schemas.microsoft.com/office/drawing/2014/main" id="{12317036-4B57-4B95-81E6-853C37EF8748}"/>
                </a:ext>
              </a:extLst>
            </p:cNvPr>
            <p:cNvSpPr/>
            <p:nvPr/>
          </p:nvSpPr>
          <p:spPr>
            <a:xfrm rot="10800000">
              <a:off x="5921306" y="1728373"/>
              <a:ext cx="1140800" cy="756275"/>
            </a:xfrm>
            <a:prstGeom prst="ben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677969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D26FBE67-EDE6-4798-91F1-A3ABB30AFB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6440"/>
            <a:ext cx="12011025" cy="1266825"/>
          </a:xfrm>
          <a:prstGeom prst="rect">
            <a:avLst/>
          </a:prstGeom>
        </p:spPr>
      </p:pic>
      <p:sp>
        <p:nvSpPr>
          <p:cNvPr id="7" name="사다리꼴 6">
            <a:extLst>
              <a:ext uri="{FF2B5EF4-FFF2-40B4-BE49-F238E27FC236}">
                <a16:creationId xmlns:a16="http://schemas.microsoft.com/office/drawing/2014/main" id="{8F4DB71A-C744-4393-97EA-A28746061D2E}"/>
              </a:ext>
            </a:extLst>
          </p:cNvPr>
          <p:cNvSpPr/>
          <p:nvPr/>
        </p:nvSpPr>
        <p:spPr>
          <a:xfrm>
            <a:off x="7174218" y="1049984"/>
            <a:ext cx="4189034" cy="360801"/>
          </a:xfrm>
          <a:prstGeom prst="trapezoid">
            <a:avLst>
              <a:gd name="adj" fmla="val 395391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233BF73-5F16-4E30-B593-742E4932357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007" b="18322"/>
          <a:stretch/>
        </p:blipFill>
        <p:spPr>
          <a:xfrm>
            <a:off x="7174218" y="1407602"/>
            <a:ext cx="4189034" cy="547007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CDFEBC8C-B66A-48D3-9031-BBBB78EB754D}"/>
              </a:ext>
            </a:extLst>
          </p:cNvPr>
          <p:cNvSpPr/>
          <p:nvPr/>
        </p:nvSpPr>
        <p:spPr>
          <a:xfrm>
            <a:off x="8582920" y="795528"/>
            <a:ext cx="1493768" cy="257639"/>
          </a:xfrm>
          <a:prstGeom prst="rect">
            <a:avLst/>
          </a:prstGeom>
          <a:solidFill>
            <a:srgbClr val="FF000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011E593-79DD-4107-A9CB-F6FAB5EB6F8A}"/>
              </a:ext>
            </a:extLst>
          </p:cNvPr>
          <p:cNvSpPr/>
          <p:nvPr/>
        </p:nvSpPr>
        <p:spPr>
          <a:xfrm>
            <a:off x="7157918" y="1954609"/>
            <a:ext cx="4237990" cy="705124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0831CBE-82DC-4569-A22B-812701DEAF54}"/>
              </a:ext>
            </a:extLst>
          </p:cNvPr>
          <p:cNvSpPr txBox="1"/>
          <p:nvPr/>
        </p:nvSpPr>
        <p:spPr>
          <a:xfrm>
            <a:off x="7157918" y="1981610"/>
            <a:ext cx="42379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Mapper</a:t>
            </a:r>
            <a:r>
              <a:rPr lang="ko-KR" altLang="en-US" sz="3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명갈아끼기</a:t>
            </a:r>
            <a:endParaRPr lang="ko-KR" altLang="en-US" sz="3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341678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10BC2438-7ED6-442B-8A19-1D96C81D55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7507"/>
            <a:ext cx="12192000" cy="11251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F12F5C8-8D92-447A-A433-11B39856249C}"/>
              </a:ext>
            </a:extLst>
          </p:cNvPr>
          <p:cNvSpPr/>
          <p:nvPr/>
        </p:nvSpPr>
        <p:spPr>
          <a:xfrm>
            <a:off x="2502158" y="792620"/>
            <a:ext cx="7584653" cy="26808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19475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F13DCFA-5471-451C-BBBA-A33ADDB414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12192000" cy="1704258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33D5FD3-AB4D-498F-90F3-2AD6DCA11405}"/>
              </a:ext>
            </a:extLst>
          </p:cNvPr>
          <p:cNvSpPr txBox="1"/>
          <p:nvPr/>
        </p:nvSpPr>
        <p:spPr>
          <a:xfrm>
            <a:off x="-1" y="1604664"/>
            <a:ext cx="12191999" cy="1200329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spc="-200" dirty="0">
                <a:solidFill>
                  <a:schemeClr val="bg1"/>
                </a:solidFill>
                <a:latin typeface="+mj-ea"/>
                <a:ea typeface="+mj-ea"/>
              </a:rPr>
              <a:t>ctrl</a:t>
            </a:r>
            <a:r>
              <a:rPr lang="ko-KR" altLang="en-US" sz="3600" b="1" spc="-200" dirty="0">
                <a:solidFill>
                  <a:schemeClr val="bg1"/>
                </a:solidFill>
                <a:latin typeface="+mj-ea"/>
                <a:ea typeface="+mj-ea"/>
              </a:rPr>
              <a:t>을 누르고 위와 같이 박스가 생기고</a:t>
            </a:r>
            <a:r>
              <a:rPr lang="en-US" altLang="ko-KR" sz="3600" b="1" spc="-200" dirty="0">
                <a:solidFill>
                  <a:schemeClr val="bg1"/>
                </a:solidFill>
                <a:latin typeface="+mj-ea"/>
                <a:ea typeface="+mj-ea"/>
              </a:rPr>
              <a:t>,</a:t>
            </a:r>
            <a:r>
              <a:rPr lang="ko-KR" altLang="en-US" sz="3600" b="1" spc="-200" dirty="0">
                <a:solidFill>
                  <a:schemeClr val="bg1"/>
                </a:solidFill>
                <a:latin typeface="+mj-ea"/>
                <a:ea typeface="+mj-ea"/>
              </a:rPr>
              <a:t> 클릭하면 </a:t>
            </a:r>
            <a:endParaRPr lang="en-US" altLang="ko-KR" sz="3600" b="1" spc="-2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r>
              <a:rPr lang="ko-KR" altLang="en-US" sz="3600" b="1" spc="-200" dirty="0">
                <a:solidFill>
                  <a:schemeClr val="bg1"/>
                </a:solidFill>
                <a:latin typeface="+mj-ea"/>
                <a:ea typeface="+mj-ea"/>
              </a:rPr>
              <a:t>해당 </a:t>
            </a:r>
            <a:r>
              <a:rPr lang="en-US" altLang="ko-KR" sz="3600" b="1" spc="-200" dirty="0">
                <a:solidFill>
                  <a:schemeClr val="bg1"/>
                </a:solidFill>
                <a:latin typeface="+mj-ea"/>
                <a:ea typeface="+mj-ea"/>
              </a:rPr>
              <a:t>mapper</a:t>
            </a:r>
            <a:r>
              <a:rPr lang="ko-KR" altLang="en-US" sz="3600" b="1" spc="-200" dirty="0">
                <a:solidFill>
                  <a:schemeClr val="bg1"/>
                </a:solidFill>
                <a:latin typeface="+mj-ea"/>
                <a:ea typeface="+mj-ea"/>
              </a:rPr>
              <a:t>로 이동됩니다 </a:t>
            </a:r>
            <a:r>
              <a:rPr lang="en-US" altLang="ko-KR" sz="3600" b="1" spc="-200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en-US" altLang="ko-KR" sz="3600" b="1" spc="-200" dirty="0">
                <a:solidFill>
                  <a:schemeClr val="bg1"/>
                </a:solidFill>
                <a:latin typeface="+mj-ea"/>
                <a:ea typeface="+mj-ea"/>
                <a:sym typeface="Wingdings" panose="05000000000000000000" pitchFamily="2" charset="2"/>
              </a:rPr>
              <a:t> </a:t>
            </a:r>
            <a:r>
              <a:rPr lang="ko-KR" altLang="en-US" sz="3600" b="1" spc="-200" dirty="0">
                <a:solidFill>
                  <a:schemeClr val="bg1"/>
                </a:solidFill>
                <a:latin typeface="+mj-ea"/>
                <a:ea typeface="+mj-ea"/>
                <a:sym typeface="Wingdings" panose="05000000000000000000" pitchFamily="2" charset="2"/>
              </a:rPr>
              <a:t>연결 성공</a:t>
            </a:r>
            <a:endParaRPr lang="ko-KR" altLang="en-US" sz="3600" b="1" spc="-200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9406170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A890BF6-137D-4E7F-8E84-FC54D8D0B1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3754"/>
            <a:ext cx="12192000" cy="22971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BDCD410F-23A1-4359-A981-7C18E5FE039F}"/>
              </a:ext>
            </a:extLst>
          </p:cNvPr>
          <p:cNvSpPr/>
          <p:nvPr/>
        </p:nvSpPr>
        <p:spPr>
          <a:xfrm>
            <a:off x="919943" y="1262852"/>
            <a:ext cx="2281030" cy="881743"/>
          </a:xfrm>
          <a:prstGeom prst="rect">
            <a:avLst/>
          </a:prstGeom>
          <a:solidFill>
            <a:srgbClr val="FF0000">
              <a:alpha val="1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11858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0701D8AC-6172-4B62-9C5B-81E6A704EA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030" y="-14426"/>
            <a:ext cx="10578141" cy="3233114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C89FEF7-2126-4B89-9B8F-8377F3127B0D}"/>
              </a:ext>
            </a:extLst>
          </p:cNvPr>
          <p:cNvSpPr txBox="1"/>
          <p:nvPr/>
        </p:nvSpPr>
        <p:spPr>
          <a:xfrm>
            <a:off x="2287239" y="2862967"/>
            <a:ext cx="8616166" cy="646331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Mapper </a:t>
            </a:r>
            <a:r>
              <a:rPr lang="ko-KR" altLang="en-US" sz="3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에서 </a:t>
            </a:r>
            <a:r>
              <a:rPr lang="ko-KR" altLang="en-US" sz="3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메서드명</a:t>
            </a:r>
            <a:r>
              <a:rPr lang="ko-KR" altLang="en-US" sz="3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3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블럭잡고</a:t>
            </a:r>
            <a:r>
              <a:rPr lang="ko-KR" altLang="en-US" sz="3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3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Ctrl+C</a:t>
            </a:r>
            <a:endParaRPr lang="ko-KR" altLang="en-US" sz="3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50A7CA4-C330-4C94-B2DE-9C11913DD332}"/>
              </a:ext>
            </a:extLst>
          </p:cNvPr>
          <p:cNvSpPr/>
          <p:nvPr/>
        </p:nvSpPr>
        <p:spPr>
          <a:xfrm>
            <a:off x="3767447" y="2307246"/>
            <a:ext cx="3947229" cy="34615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16275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2238EDAF-3E2F-4209-B808-E3C66368E3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1782425" cy="23431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3871D3C-E7D9-43E7-A2B7-67B4FEF1DF04}"/>
              </a:ext>
            </a:extLst>
          </p:cNvPr>
          <p:cNvSpPr txBox="1"/>
          <p:nvPr/>
        </p:nvSpPr>
        <p:spPr>
          <a:xfrm>
            <a:off x="2575145" y="1604772"/>
            <a:ext cx="3771931" cy="646331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 err="1">
                <a:solidFill>
                  <a:schemeClr val="bg1"/>
                </a:solidFill>
                <a:latin typeface="+mj-ea"/>
                <a:ea typeface="+mj-ea"/>
              </a:rPr>
              <a:t>Ctrl+V</a:t>
            </a:r>
            <a:endParaRPr lang="ko-KR" altLang="en-US" sz="36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5D94CE2-AF52-4872-B86D-CDE0AC735A20}"/>
              </a:ext>
            </a:extLst>
          </p:cNvPr>
          <p:cNvSpPr/>
          <p:nvPr/>
        </p:nvSpPr>
        <p:spPr>
          <a:xfrm>
            <a:off x="2575145" y="1334174"/>
            <a:ext cx="3771931" cy="270598"/>
          </a:xfrm>
          <a:prstGeom prst="rect">
            <a:avLst/>
          </a:prstGeom>
          <a:solidFill>
            <a:srgbClr val="FF0000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16710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CAE0248-73BB-4EB3-AC01-DE75D5EA7E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004" y="0"/>
            <a:ext cx="8743992" cy="5643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5514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FC7318B-9EAD-4AB7-9E9D-8D62AF0050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887" y="0"/>
            <a:ext cx="11706225" cy="433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935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8BB97A7A-F0E6-44C6-AFD6-D08B705271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3289" y="78658"/>
            <a:ext cx="7565422" cy="4350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6445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E1F53E7-486C-4DD0-860B-FF800AB869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212" b="54167"/>
          <a:stretch/>
        </p:blipFill>
        <p:spPr>
          <a:xfrm>
            <a:off x="1601827" y="0"/>
            <a:ext cx="3690257" cy="5936326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B78C723B-6C2F-47C8-A793-841753B33413}"/>
              </a:ext>
            </a:extLst>
          </p:cNvPr>
          <p:cNvSpPr/>
          <p:nvPr/>
        </p:nvSpPr>
        <p:spPr>
          <a:xfrm>
            <a:off x="1601827" y="3037115"/>
            <a:ext cx="3690257" cy="963386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 dirty="0" err="1">
                <a:solidFill>
                  <a:schemeClr val="tx1"/>
                </a:solidFill>
                <a:latin typeface="+mj-ea"/>
                <a:ea typeface="+mj-ea"/>
              </a:rPr>
              <a:t>welcomeWeb</a:t>
            </a:r>
            <a:endParaRPr lang="ko-KR" altLang="en-US" sz="40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63C51BCE-38CE-4793-90BD-FBD0028F3D1F}"/>
              </a:ext>
            </a:extLst>
          </p:cNvPr>
          <p:cNvSpPr/>
          <p:nvPr/>
        </p:nvSpPr>
        <p:spPr>
          <a:xfrm>
            <a:off x="457467" y="3028951"/>
            <a:ext cx="1028700" cy="840922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0142805-D096-4E94-960B-0A9DC64D78DB}"/>
              </a:ext>
            </a:extLst>
          </p:cNvPr>
          <p:cNvSpPr txBox="1"/>
          <p:nvPr/>
        </p:nvSpPr>
        <p:spPr>
          <a:xfrm>
            <a:off x="5407744" y="0"/>
            <a:ext cx="634423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b="1" spc="-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컨트롤러에 </a:t>
            </a:r>
            <a:r>
              <a:rPr lang="en-US" altLang="ko-KR" sz="4800" b="1" spc="-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welcomeWeb.do </a:t>
            </a:r>
            <a:r>
              <a:rPr lang="ko-KR" altLang="en-US" sz="4800" b="1" spc="-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관련 메서드 만든 후 레프트 메뉴 클릭 시 </a:t>
            </a:r>
            <a:r>
              <a:rPr lang="ko-KR" altLang="en-US" sz="4800" b="1" spc="-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시스아웃</a:t>
            </a:r>
            <a:r>
              <a:rPr lang="ko-KR" altLang="en-US" sz="4800" b="1" spc="-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찍어주세요</a:t>
            </a:r>
            <a:endParaRPr lang="en-US" altLang="ko-KR" sz="4800" b="1" spc="-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80A74F6-DEA8-4FA5-BE57-41771C1F40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8145" y="2327483"/>
            <a:ext cx="1843908" cy="640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8151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90B4A43-BEC0-473D-8E56-A34AE662D4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4490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1457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FE54060-C04B-43EA-BB48-5453617EDE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5682" y="168378"/>
            <a:ext cx="7060636" cy="4759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8112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6B4A90DB-9B9C-4218-9856-EFC648FD1A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13" y="466646"/>
            <a:ext cx="12155487" cy="272839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E775F441-B2CA-4A74-BC12-2DB70A8CA58B}"/>
              </a:ext>
            </a:extLst>
          </p:cNvPr>
          <p:cNvSpPr/>
          <p:nvPr/>
        </p:nvSpPr>
        <p:spPr>
          <a:xfrm>
            <a:off x="0" y="466646"/>
            <a:ext cx="12044855" cy="26275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58470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EF5C4AC-428B-40EE-8642-F118E3BDFF01}"/>
              </a:ext>
            </a:extLst>
          </p:cNvPr>
          <p:cNvSpPr txBox="1"/>
          <p:nvPr/>
        </p:nvSpPr>
        <p:spPr>
          <a:xfrm>
            <a:off x="157317" y="0"/>
            <a:ext cx="1172988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spc="-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1.User_SQL.xml </a:t>
            </a:r>
            <a:r>
              <a:rPr lang="ko-KR" altLang="en-US" sz="4000" b="1" spc="-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파일을 만든다</a:t>
            </a:r>
            <a:endParaRPr lang="en-US" altLang="ko-KR" sz="4000" b="1" spc="-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4000" b="1" spc="-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2.user </a:t>
            </a:r>
            <a:r>
              <a:rPr lang="ko-KR" altLang="en-US" sz="4000" b="1" spc="-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업무폴더에</a:t>
            </a:r>
            <a:r>
              <a:rPr lang="ko-KR" altLang="en-US" sz="4000" b="1" spc="-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서비스</a:t>
            </a:r>
            <a:r>
              <a:rPr lang="en-US" altLang="ko-KR" sz="4000" b="1" spc="-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4000" b="1" spc="-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임플</a:t>
            </a:r>
            <a:r>
              <a:rPr lang="en-US" altLang="ko-KR" sz="4000" b="1" spc="-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4000" b="1" spc="-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맵퍼</a:t>
            </a:r>
            <a:r>
              <a:rPr lang="en-US" altLang="ko-KR" sz="4000" b="1" spc="-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4000" b="1" spc="-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파일을 만든다</a:t>
            </a:r>
            <a:r>
              <a:rPr lang="en-US" altLang="ko-KR" sz="4000" b="1" spc="-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r>
              <a:rPr lang="en-US" altLang="ko-KR" sz="4000" b="1" spc="-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en-US" altLang="ko-KR" sz="4000" b="1" spc="-400" dirty="0">
                <a:latin typeface="맑은 고딕" panose="020B0503020000020004" pitchFamily="50" charset="-127"/>
              </a:rPr>
              <a:t>User_SQL.xml </a:t>
            </a:r>
            <a:r>
              <a:rPr lang="ko-KR" altLang="en-US" sz="4000" b="1" spc="-400" dirty="0">
                <a:latin typeface="맑은 고딕" panose="020B0503020000020004" pitchFamily="50" charset="-127"/>
              </a:rPr>
              <a:t>에 </a:t>
            </a:r>
            <a:r>
              <a:rPr lang="en-US" altLang="ko-KR" sz="4000" b="1" spc="-400" dirty="0" err="1">
                <a:latin typeface="맑은 고딕" panose="020B0503020000020004" pitchFamily="50" charset="-127"/>
              </a:rPr>
              <a:t>t_user</a:t>
            </a:r>
            <a:r>
              <a:rPr lang="en-US" altLang="ko-KR" sz="4000" b="1" spc="-400" dirty="0">
                <a:latin typeface="맑은 고딕" panose="020B0503020000020004" pitchFamily="50" charset="-127"/>
              </a:rPr>
              <a:t> </a:t>
            </a:r>
            <a:r>
              <a:rPr lang="ko-KR" altLang="en-US" sz="4000" b="1" spc="-400" dirty="0">
                <a:latin typeface="맑은 고딕" panose="020B0503020000020004" pitchFamily="50" charset="-127"/>
              </a:rPr>
              <a:t>테이블의 </a:t>
            </a:r>
            <a:r>
              <a:rPr lang="ko-KR" altLang="en-US" sz="4000" b="1" spc="-400" dirty="0" err="1">
                <a:latin typeface="맑은 고딕" panose="020B0503020000020004" pitchFamily="50" charset="-127"/>
              </a:rPr>
              <a:t>모든컬럼을</a:t>
            </a:r>
            <a:r>
              <a:rPr lang="ko-KR" altLang="en-US" sz="4000" b="1" spc="-400" dirty="0">
                <a:latin typeface="맑은 고딕" panose="020B0503020000020004" pitchFamily="50" charset="-127"/>
              </a:rPr>
              <a:t> </a:t>
            </a:r>
            <a:endParaRPr lang="en-US" altLang="ko-KR" sz="4000" b="1" spc="-400" dirty="0">
              <a:latin typeface="맑은 고딕" panose="020B0503020000020004" pitchFamily="50" charset="-127"/>
            </a:endParaRPr>
          </a:p>
          <a:p>
            <a:r>
              <a:rPr lang="ko-KR" altLang="en-US" sz="4000" b="1" spc="-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가져오는 쿼리를 작성한다</a:t>
            </a:r>
            <a:endParaRPr lang="en-US" altLang="ko-KR" sz="4000" b="1" spc="-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4000" b="1" spc="-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en-US" altLang="ko-KR" sz="4000" b="1" spc="-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welcomeWebInit</a:t>
            </a:r>
            <a:r>
              <a:rPr lang="en-US" altLang="ko-KR" sz="4000" b="1" spc="-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4000" b="1" spc="-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메서드에서 호출 결과를 </a:t>
            </a:r>
            <a:endParaRPr lang="en-US" altLang="ko-KR" sz="4000" b="1" spc="-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4000" b="1" spc="-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sysOut</a:t>
            </a:r>
            <a:r>
              <a:rPr lang="en-US" altLang="ko-KR" sz="4000" b="1" spc="-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4000" b="1" spc="-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찍으세요</a:t>
            </a:r>
            <a:endParaRPr lang="en-US" altLang="ko-KR" sz="4000" b="1" spc="-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611E18A-481E-4925-80F4-20F331E332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0642"/>
          <a:stretch/>
        </p:blipFill>
        <p:spPr>
          <a:xfrm>
            <a:off x="86618" y="4541171"/>
            <a:ext cx="11800583" cy="311887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8811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8FEC3EE-DE2F-42BF-AC73-5AC93C5634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0317" y="237486"/>
            <a:ext cx="5891366" cy="2013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7253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E7B863EB-456A-4F90-A3F1-9CD5948384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7727" y="140357"/>
            <a:ext cx="6036545" cy="3414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5663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82E84025-2CA4-45CF-87B3-9A0F492CE1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0"/>
            <a:ext cx="10820399" cy="4932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3255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AB04D04-3BB3-44A0-A1B8-FBFEEEEE2D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3300"/>
            <a:ext cx="12192000" cy="2262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4778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6BB8E1F1-430C-4911-AA6C-E019846FDB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6917"/>
            <a:ext cx="12192000" cy="4321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952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DA213DD3-60A9-4304-BC7A-33ADE2A5D7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4612" y="0"/>
            <a:ext cx="5482775" cy="5361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6648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73648825-A9B7-4B74-B8EA-D3D9272C46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2950"/>
            <a:ext cx="12192000" cy="2264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322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01D6653F-C8D9-4209-8909-0B1EA7295F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4447" y="0"/>
            <a:ext cx="10103106" cy="3742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725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789F2E73-3135-4E6B-AEB8-F7725FEC3C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2096"/>
            <a:ext cx="12192000" cy="1836671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7EBA323-52C7-47F0-BECB-BF3FAE16526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0642"/>
          <a:stretch/>
        </p:blipFill>
        <p:spPr>
          <a:xfrm>
            <a:off x="125002" y="2673043"/>
            <a:ext cx="11800583" cy="311887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12310373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81E9581A-CE66-4076-9A07-7C187C4E4A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9866" y="786239"/>
            <a:ext cx="3361389" cy="3990863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71BD86E9-5628-4332-A262-47A9ED263FED}"/>
              </a:ext>
            </a:extLst>
          </p:cNvPr>
          <p:cNvSpPr/>
          <p:nvPr/>
        </p:nvSpPr>
        <p:spPr>
          <a:xfrm>
            <a:off x="3015949" y="3236448"/>
            <a:ext cx="1678899" cy="2623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F567AB4-C688-48B5-AC30-AF20590A589A}"/>
              </a:ext>
            </a:extLst>
          </p:cNvPr>
          <p:cNvSpPr/>
          <p:nvPr/>
        </p:nvSpPr>
        <p:spPr>
          <a:xfrm>
            <a:off x="7231777" y="683511"/>
            <a:ext cx="1708879" cy="262328"/>
          </a:xfrm>
          <a:prstGeom prst="rect">
            <a:avLst/>
          </a:prstGeom>
          <a:solidFill>
            <a:srgbClr val="FF0000">
              <a:alpha val="20000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E16333EF-61BA-4FD4-9A95-8E012FACA0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2185" y="157733"/>
            <a:ext cx="5805002" cy="1219538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9B2DDE27-02BB-4D27-A4DC-15AF579436C0}"/>
              </a:ext>
            </a:extLst>
          </p:cNvPr>
          <p:cNvSpPr/>
          <p:nvPr/>
        </p:nvSpPr>
        <p:spPr>
          <a:xfrm>
            <a:off x="6898402" y="749092"/>
            <a:ext cx="3732551" cy="5461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E576BC45-F5CC-49CA-982F-2B4B54724277}"/>
              </a:ext>
            </a:extLst>
          </p:cNvPr>
          <p:cNvCxnSpPr>
            <a:stCxn id="10" idx="3"/>
            <a:endCxn id="16" idx="1"/>
          </p:cNvCxnSpPr>
          <p:nvPr/>
        </p:nvCxnSpPr>
        <p:spPr>
          <a:xfrm flipV="1">
            <a:off x="4694848" y="1022157"/>
            <a:ext cx="2203554" cy="234545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11360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89047EF-72ED-4320-A040-718F8B4A20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2706"/>
            <a:ext cx="12192000" cy="4192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1701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CE3D7D08-5EBD-4031-A1CA-0EB0D4BB5BE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212" b="54167"/>
          <a:stretch/>
        </p:blipFill>
        <p:spPr>
          <a:xfrm>
            <a:off x="1512461" y="0"/>
            <a:ext cx="3690257" cy="5936326"/>
          </a:xfrm>
          <a:prstGeom prst="rect">
            <a:avLst/>
          </a:prstGeom>
          <a:ln>
            <a:solidFill>
              <a:srgbClr val="FFC000"/>
            </a:solidFill>
          </a:ln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E4333AAB-8AD7-4E7D-964F-50DB9E87A420}"/>
              </a:ext>
            </a:extLst>
          </p:cNvPr>
          <p:cNvSpPr/>
          <p:nvPr/>
        </p:nvSpPr>
        <p:spPr>
          <a:xfrm>
            <a:off x="1512461" y="3037115"/>
            <a:ext cx="3690257" cy="963386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 dirty="0" err="1">
                <a:solidFill>
                  <a:schemeClr val="tx1"/>
                </a:solidFill>
                <a:latin typeface="+mj-ea"/>
                <a:ea typeface="+mj-ea"/>
              </a:rPr>
              <a:t>welcomeWeb</a:t>
            </a:r>
            <a:endParaRPr lang="ko-KR" altLang="en-US" sz="40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42CD2B71-2837-45E9-9A5D-E8ABAB523A2E}"/>
              </a:ext>
            </a:extLst>
          </p:cNvPr>
          <p:cNvSpPr/>
          <p:nvPr/>
        </p:nvSpPr>
        <p:spPr>
          <a:xfrm>
            <a:off x="420140" y="3116833"/>
            <a:ext cx="1028700" cy="840922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F0475F1-402E-4A71-A3FB-5A7F33D5E503}"/>
              </a:ext>
            </a:extLst>
          </p:cNvPr>
          <p:cNvSpPr txBox="1"/>
          <p:nvPr/>
        </p:nvSpPr>
        <p:spPr>
          <a:xfrm>
            <a:off x="5202718" y="4555"/>
            <a:ext cx="6989282" cy="2743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4000" b="1" dirty="0" err="1">
                <a:latin typeface="+mn-ea"/>
              </a:rPr>
              <a:t>welcomeWeb</a:t>
            </a:r>
            <a:r>
              <a:rPr lang="en-US" altLang="ko-KR" sz="4000" b="1" dirty="0">
                <a:latin typeface="+mn-ea"/>
              </a:rPr>
              <a:t> </a:t>
            </a:r>
            <a:r>
              <a:rPr lang="ko-KR" altLang="en-US" sz="4000" b="1" dirty="0">
                <a:latin typeface="+mn-ea"/>
              </a:rPr>
              <a:t>메뉴를 누르면</a:t>
            </a:r>
            <a:endParaRPr lang="en-US" altLang="ko-KR" sz="4000" b="1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4000" b="1" dirty="0" err="1">
                <a:latin typeface="+mn-ea"/>
              </a:rPr>
              <a:t>welcomeWeb.jsp</a:t>
            </a:r>
            <a:r>
              <a:rPr lang="en-US" altLang="ko-KR" sz="4000" b="1" dirty="0">
                <a:latin typeface="+mn-ea"/>
              </a:rPr>
              <a:t> </a:t>
            </a:r>
            <a:r>
              <a:rPr lang="ko-KR" altLang="en-US" sz="4000" b="1" dirty="0">
                <a:latin typeface="+mn-ea"/>
              </a:rPr>
              <a:t>화면이 뜨게 해주세요</a:t>
            </a:r>
            <a:endParaRPr lang="en-US" altLang="ko-KR" sz="40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24621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1863EB4-5DC1-4D1A-A994-E21A7A7905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9664"/>
            <a:ext cx="12192000" cy="2337962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B6CE56B-ADAE-4AF9-B0BC-C79D512E8666}"/>
              </a:ext>
            </a:extLst>
          </p:cNvPr>
          <p:cNvSpPr/>
          <p:nvPr/>
        </p:nvSpPr>
        <p:spPr>
          <a:xfrm>
            <a:off x="604028" y="1613607"/>
            <a:ext cx="5491972" cy="411838"/>
          </a:xfrm>
          <a:prstGeom prst="rect">
            <a:avLst/>
          </a:prstGeom>
          <a:solidFill>
            <a:srgbClr val="FF0000">
              <a:alpha val="2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AE779C6-7449-47E7-9741-C4B8DDC3196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6417" b="69268"/>
          <a:stretch/>
        </p:blipFill>
        <p:spPr>
          <a:xfrm>
            <a:off x="0" y="3226614"/>
            <a:ext cx="1656080" cy="21075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07C90FB-90AE-44AE-869E-E321737BC366}"/>
              </a:ext>
            </a:extLst>
          </p:cNvPr>
          <p:cNvSpPr txBox="1"/>
          <p:nvPr/>
        </p:nvSpPr>
        <p:spPr>
          <a:xfrm>
            <a:off x="504851" y="3348191"/>
            <a:ext cx="878039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spc="-400" dirty="0">
                <a:latin typeface="맑은 고딕" panose="020B0503020000020004" pitchFamily="50" charset="-127"/>
              </a:rPr>
              <a:t> </a:t>
            </a:r>
            <a:r>
              <a:rPr lang="en-US" altLang="ko-KR" sz="5400" b="1" spc="-300" dirty="0" err="1">
                <a:latin typeface="맑은 고딕" panose="020B0503020000020004" pitchFamily="50" charset="-127"/>
              </a:rPr>
              <a:t>WelcomeWebController</a:t>
            </a:r>
            <a:endParaRPr lang="ko-KR" altLang="en-US" sz="5400" b="1" spc="-3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3443958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0D6CF611-0871-4042-9190-5EDCE70129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3509"/>
            <a:ext cx="12192000" cy="5194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77718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16F5B31-0940-45C2-9285-FDC979A320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4135" y="0"/>
            <a:ext cx="67037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83198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228C375-B2A3-4362-B6E1-176B378C96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718"/>
            <a:ext cx="12192000" cy="4948342"/>
          </a:xfrm>
          <a:prstGeom prst="rect">
            <a:avLst/>
          </a:prstGeom>
        </p:spPr>
      </p:pic>
      <p:grpSp>
        <p:nvGrpSpPr>
          <p:cNvPr id="35" name="그룹 34">
            <a:extLst>
              <a:ext uri="{FF2B5EF4-FFF2-40B4-BE49-F238E27FC236}">
                <a16:creationId xmlns:a16="http://schemas.microsoft.com/office/drawing/2014/main" id="{08F57300-72A8-4F80-9E8E-C60EB2B30492}"/>
              </a:ext>
            </a:extLst>
          </p:cNvPr>
          <p:cNvGrpSpPr/>
          <p:nvPr/>
        </p:nvGrpSpPr>
        <p:grpSpPr>
          <a:xfrm>
            <a:off x="0" y="4953060"/>
            <a:ext cx="4956048" cy="2009014"/>
            <a:chOff x="0" y="4854498"/>
            <a:chExt cx="5002750" cy="2107575"/>
          </a:xfrm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FA2ED446-0124-4C03-B5AF-69F9C8E92E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86417" b="69268"/>
            <a:stretch/>
          </p:blipFill>
          <p:spPr>
            <a:xfrm>
              <a:off x="0" y="4854498"/>
              <a:ext cx="1656080" cy="2107575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7F6C20A-1ED6-4603-96A5-31F07C39CA95}"/>
                </a:ext>
              </a:extLst>
            </p:cNvPr>
            <p:cNvSpPr txBox="1"/>
            <p:nvPr/>
          </p:nvSpPr>
          <p:spPr>
            <a:xfrm>
              <a:off x="504851" y="4976075"/>
              <a:ext cx="4497899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0" b="1" spc="-400" dirty="0">
                  <a:latin typeface="맑은 고딕" panose="020B0503020000020004" pitchFamily="50" charset="-127"/>
                </a:rPr>
                <a:t> </a:t>
              </a:r>
              <a:r>
                <a:rPr lang="ko-KR" altLang="en-US" sz="5400" b="1" spc="-300" dirty="0">
                  <a:latin typeface="맑은 고딕" panose="020B0503020000020004" pitchFamily="50" charset="-127"/>
                </a:rPr>
                <a:t>작업 확인</a:t>
              </a:r>
              <a:endParaRPr lang="ko-KR" altLang="en-US" sz="5400" b="1" spc="-3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109B77F7-3022-4FCC-ABE5-35F0EAC185FC}"/>
              </a:ext>
            </a:extLst>
          </p:cNvPr>
          <p:cNvCxnSpPr>
            <a:cxnSpLocks/>
          </p:cNvCxnSpPr>
          <p:nvPr/>
        </p:nvCxnSpPr>
        <p:spPr>
          <a:xfrm flipH="1">
            <a:off x="5761393" y="3224055"/>
            <a:ext cx="350634" cy="51938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13B20AC4-9486-4978-8244-A7409FB1E6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56" y="2951216"/>
            <a:ext cx="12155487" cy="272839"/>
          </a:xfrm>
          <a:prstGeom prst="rect">
            <a:avLst/>
          </a:prstGeom>
          <a:ln w="57150">
            <a:solidFill>
              <a:srgbClr val="0070C0"/>
            </a:solidFill>
          </a:ln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364923F7-83F8-451B-A34F-28BCDB895B5E}"/>
              </a:ext>
            </a:extLst>
          </p:cNvPr>
          <p:cNvSpPr/>
          <p:nvPr/>
        </p:nvSpPr>
        <p:spPr>
          <a:xfrm>
            <a:off x="1640620" y="3743439"/>
            <a:ext cx="10533123" cy="57804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47286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1102789-8537-4E16-9CC4-6FB91D0876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94590"/>
            <a:ext cx="7059561" cy="1888984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24240FD2-953D-4DED-89FE-E4BD49A07640}"/>
              </a:ext>
            </a:extLst>
          </p:cNvPr>
          <p:cNvSpPr/>
          <p:nvPr/>
        </p:nvSpPr>
        <p:spPr>
          <a:xfrm>
            <a:off x="88256" y="3147748"/>
            <a:ext cx="6401033" cy="864641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8E2B982-F3E1-40A8-886F-4E9286BF30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845" y="89566"/>
            <a:ext cx="7654966" cy="1930255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ADC70A13-3641-41EE-AAE2-D9C3330B417E}"/>
              </a:ext>
            </a:extLst>
          </p:cNvPr>
          <p:cNvSpPr/>
          <p:nvPr/>
        </p:nvSpPr>
        <p:spPr>
          <a:xfrm>
            <a:off x="88256" y="1538700"/>
            <a:ext cx="7059560" cy="516974"/>
          </a:xfrm>
          <a:prstGeom prst="rect">
            <a:avLst/>
          </a:prstGeom>
          <a:solidFill>
            <a:schemeClr val="bg2">
              <a:lumMod val="2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5CF4252-7C05-4379-AD82-05119AA76889}"/>
              </a:ext>
            </a:extLst>
          </p:cNvPr>
          <p:cNvSpPr/>
          <p:nvPr/>
        </p:nvSpPr>
        <p:spPr>
          <a:xfrm>
            <a:off x="1697503" y="664335"/>
            <a:ext cx="2526890" cy="403180"/>
          </a:xfrm>
          <a:prstGeom prst="rect">
            <a:avLst/>
          </a:prstGeom>
          <a:solidFill>
            <a:schemeClr val="bg2">
              <a:lumMod val="2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76489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BCE1210-32FF-45AC-A3DA-590F0FAC76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" y="0"/>
            <a:ext cx="11201400" cy="131445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B4E9F44B-A2F4-4789-AEE6-A3ED4968B1F0}"/>
              </a:ext>
            </a:extLst>
          </p:cNvPr>
          <p:cNvSpPr/>
          <p:nvPr/>
        </p:nvSpPr>
        <p:spPr>
          <a:xfrm>
            <a:off x="7614802" y="657225"/>
            <a:ext cx="3967597" cy="54231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571613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446CAAA-839B-47BC-9088-16952527B5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-1"/>
            <a:ext cx="10021505" cy="3918857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2B1A7FD1-38AF-4813-A0E2-4D23D45784CA}"/>
              </a:ext>
            </a:extLst>
          </p:cNvPr>
          <p:cNvSpPr/>
          <p:nvPr/>
        </p:nvSpPr>
        <p:spPr>
          <a:xfrm>
            <a:off x="2103294" y="3286125"/>
            <a:ext cx="7214878" cy="42862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EA63C93-15A4-4147-9171-0F1B6391924C}"/>
              </a:ext>
            </a:extLst>
          </p:cNvPr>
          <p:cNvSpPr/>
          <p:nvPr/>
        </p:nvSpPr>
        <p:spPr>
          <a:xfrm>
            <a:off x="2103294" y="3739803"/>
            <a:ext cx="10021505" cy="832198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000" dirty="0" err="1">
                <a:solidFill>
                  <a:schemeClr val="tx1"/>
                </a:solidFill>
                <a:latin typeface="+mj-ea"/>
                <a:ea typeface="+mj-ea"/>
              </a:rPr>
              <a:t>addAttribute</a:t>
            </a:r>
            <a:r>
              <a:rPr lang="en-US" altLang="ko-KR" sz="3000" dirty="0">
                <a:solidFill>
                  <a:schemeClr val="tx1"/>
                </a:solidFill>
                <a:latin typeface="+mj-ea"/>
                <a:ea typeface="+mj-ea"/>
              </a:rPr>
              <a:t>(String </a:t>
            </a:r>
            <a:r>
              <a:rPr lang="en-US" altLang="ko-KR" sz="3000" dirty="0" err="1">
                <a:solidFill>
                  <a:schemeClr val="tx1"/>
                </a:solidFill>
                <a:latin typeface="+mj-ea"/>
                <a:ea typeface="+mj-ea"/>
              </a:rPr>
              <a:t>attributeName</a:t>
            </a:r>
            <a:r>
              <a:rPr lang="en-US" altLang="ko-KR" sz="3000" dirty="0">
                <a:solidFill>
                  <a:schemeClr val="tx1"/>
                </a:solidFill>
                <a:latin typeface="+mj-ea"/>
                <a:ea typeface="+mj-ea"/>
              </a:rPr>
              <a:t>, Object </a:t>
            </a:r>
            <a:r>
              <a:rPr lang="en-US" altLang="ko-KR" sz="3000" dirty="0" err="1">
                <a:solidFill>
                  <a:schemeClr val="tx1"/>
                </a:solidFill>
                <a:latin typeface="+mj-ea"/>
                <a:ea typeface="+mj-ea"/>
              </a:rPr>
              <a:t>attributeValue</a:t>
            </a:r>
            <a:r>
              <a:rPr lang="en-US" altLang="ko-KR" sz="3000" dirty="0">
                <a:solidFill>
                  <a:schemeClr val="tx1"/>
                </a:solidFill>
                <a:latin typeface="+mj-ea"/>
                <a:ea typeface="+mj-ea"/>
              </a:rPr>
              <a:t>)</a:t>
            </a:r>
            <a:endParaRPr lang="ko-KR" altLang="en-US" sz="30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5ADF150-3A13-457B-9F33-1F01DD8478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80424"/>
            <a:ext cx="10021506" cy="1743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14769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8C8B8FD-9539-452D-AA4B-E7B3EB5696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9645"/>
            <a:ext cx="12192000" cy="28448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BCF334E4-B0DB-41DC-98D0-2D9BCC14AB29}"/>
              </a:ext>
            </a:extLst>
          </p:cNvPr>
          <p:cNvSpPr/>
          <p:nvPr/>
        </p:nvSpPr>
        <p:spPr>
          <a:xfrm>
            <a:off x="3287840" y="1588012"/>
            <a:ext cx="2582018" cy="3522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74A6A2C-68FF-4C7B-95BA-4E98143F1CDB}"/>
              </a:ext>
            </a:extLst>
          </p:cNvPr>
          <p:cNvSpPr/>
          <p:nvPr/>
        </p:nvSpPr>
        <p:spPr>
          <a:xfrm>
            <a:off x="5972282" y="1588012"/>
            <a:ext cx="2188491" cy="352268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E95CF46-5394-4D58-B22C-696FE2E0DC87}"/>
              </a:ext>
            </a:extLst>
          </p:cNvPr>
          <p:cNvSpPr/>
          <p:nvPr/>
        </p:nvSpPr>
        <p:spPr>
          <a:xfrm>
            <a:off x="3287839" y="1235744"/>
            <a:ext cx="2582018" cy="352268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key</a:t>
            </a:r>
            <a:endParaRPr lang="ko-KR" altLang="en-US" b="1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B42A8D9-5DA0-4BF8-A34A-2390D6F69565}"/>
              </a:ext>
            </a:extLst>
          </p:cNvPr>
          <p:cNvSpPr/>
          <p:nvPr/>
        </p:nvSpPr>
        <p:spPr>
          <a:xfrm>
            <a:off x="5972281" y="1235744"/>
            <a:ext cx="2188491" cy="35226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value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37114809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0810F908-627B-4865-B74C-848FB9D53E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0513" y="1"/>
            <a:ext cx="6379034" cy="55435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C06A12B-0FAE-4445-9A0E-B5C95C5763B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6417" b="69268"/>
          <a:stretch/>
        </p:blipFill>
        <p:spPr>
          <a:xfrm>
            <a:off x="0" y="-7682"/>
            <a:ext cx="1675273" cy="2132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2303C5F-B431-48CF-88F6-969F13D90110}"/>
              </a:ext>
            </a:extLst>
          </p:cNvPr>
          <p:cNvSpPr txBox="1"/>
          <p:nvPr/>
        </p:nvSpPr>
        <p:spPr>
          <a:xfrm>
            <a:off x="415101" y="82097"/>
            <a:ext cx="673558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spc="-400" dirty="0">
                <a:latin typeface="맑은 고딕" panose="020B0503020000020004" pitchFamily="50" charset="-127"/>
              </a:rPr>
              <a:t> </a:t>
            </a:r>
            <a:r>
              <a:rPr lang="en-US" altLang="ko-KR" sz="5400" b="1" spc="-300" dirty="0" err="1">
                <a:latin typeface="맑은 고딕" panose="020B0503020000020004" pitchFamily="50" charset="-127"/>
              </a:rPr>
              <a:t>welcomeWeb.jsp</a:t>
            </a:r>
            <a:endParaRPr lang="ko-KR" altLang="en-US" sz="5400" b="1" spc="-3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04EF962-AC36-40CD-A2F5-E1672436CBBB}"/>
              </a:ext>
            </a:extLst>
          </p:cNvPr>
          <p:cNvSpPr/>
          <p:nvPr/>
        </p:nvSpPr>
        <p:spPr>
          <a:xfrm>
            <a:off x="7829549" y="3114520"/>
            <a:ext cx="2552701" cy="199088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0101631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524E026-9FBF-408B-88CE-69C51BA538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0751" y="147802"/>
            <a:ext cx="5390498" cy="42978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5962031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477F983A-A932-40FA-AAA3-AADF908BEC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4980" y="324819"/>
            <a:ext cx="4942040" cy="36790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0989733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0218147A-2ACB-4B23-9D49-409142BC7E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0163" y="194600"/>
            <a:ext cx="7924800" cy="428625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4B4CBA0F-DB96-40FF-AAF3-1D23BB7ED99E}"/>
              </a:ext>
            </a:extLst>
          </p:cNvPr>
          <p:cNvSpPr/>
          <p:nvPr/>
        </p:nvSpPr>
        <p:spPr>
          <a:xfrm>
            <a:off x="5303888" y="2370563"/>
            <a:ext cx="1401711" cy="48079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62AEF791-6180-4999-AC98-5F1F58BCD388}"/>
              </a:ext>
            </a:extLst>
          </p:cNvPr>
          <p:cNvCxnSpPr>
            <a:cxnSpLocks/>
          </p:cNvCxnSpPr>
          <p:nvPr/>
        </p:nvCxnSpPr>
        <p:spPr>
          <a:xfrm flipH="1">
            <a:off x="6096001" y="1366684"/>
            <a:ext cx="1038100" cy="97104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FA75A00-C0D1-46EC-B1E3-6E15B6B04EEE}"/>
              </a:ext>
            </a:extLst>
          </p:cNvPr>
          <p:cNvSpPr txBox="1"/>
          <p:nvPr/>
        </p:nvSpPr>
        <p:spPr>
          <a:xfrm>
            <a:off x="6868630" y="810626"/>
            <a:ext cx="32576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-3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forEach</a:t>
            </a:r>
            <a:r>
              <a:rPr lang="ko-KR" altLang="en-US" sz="2800" b="1" spc="-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에서 </a:t>
            </a:r>
            <a:r>
              <a:rPr lang="en-US" altLang="ko-KR" sz="2800" b="1" spc="-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items</a:t>
            </a:r>
            <a:r>
              <a:rPr lang="ko-KR" altLang="en-US" sz="2800" b="1" spc="-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는</a:t>
            </a:r>
            <a:r>
              <a:rPr lang="en-US" altLang="ko-KR" sz="2800" b="1" spc="-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endParaRPr lang="ko-KR" altLang="en-US" sz="2800" b="1" spc="-3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1604327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753D9E56-4C57-4BC3-B742-298A9621F0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77388"/>
            <a:ext cx="12192000" cy="712631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2B643F3A-BAE0-45F6-852A-7B26DB6582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546" y="1530145"/>
            <a:ext cx="10687050" cy="236220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1540A992-0534-4032-9305-33753E94B653}"/>
              </a:ext>
            </a:extLst>
          </p:cNvPr>
          <p:cNvSpPr/>
          <p:nvPr/>
        </p:nvSpPr>
        <p:spPr>
          <a:xfrm>
            <a:off x="5775320" y="2077570"/>
            <a:ext cx="4204422" cy="527978"/>
          </a:xfrm>
          <a:prstGeom prst="rect">
            <a:avLst/>
          </a:prstGeom>
          <a:solidFill>
            <a:srgbClr val="FF0000">
              <a:alpha val="2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6" name="직선 화살표 연결선 5"/>
          <p:cNvCxnSpPr>
            <a:cxnSpLocks/>
            <a:stCxn id="12" idx="2"/>
            <a:endCxn id="11" idx="0"/>
          </p:cNvCxnSpPr>
          <p:nvPr/>
        </p:nvCxnSpPr>
        <p:spPr>
          <a:xfrm>
            <a:off x="6191299" y="1090019"/>
            <a:ext cx="1686232" cy="98755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5A68892-9B67-4E51-B295-13A46C1088CF}"/>
              </a:ext>
            </a:extLst>
          </p:cNvPr>
          <p:cNvSpPr/>
          <p:nvPr/>
        </p:nvSpPr>
        <p:spPr>
          <a:xfrm>
            <a:off x="4408637" y="478643"/>
            <a:ext cx="3565324" cy="6113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730791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80F8745D-6D02-42F8-ACAD-C3964BF445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95076"/>
            <a:ext cx="12192000" cy="128981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4B4CBA0F-DB96-40FF-AAF3-1D23BB7ED99E}"/>
              </a:ext>
            </a:extLst>
          </p:cNvPr>
          <p:cNvSpPr/>
          <p:nvPr/>
        </p:nvSpPr>
        <p:spPr>
          <a:xfrm>
            <a:off x="10178196" y="917676"/>
            <a:ext cx="982764" cy="42642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62AEF791-6180-4999-AC98-5F1F58BCD388}"/>
              </a:ext>
            </a:extLst>
          </p:cNvPr>
          <p:cNvCxnSpPr>
            <a:cxnSpLocks/>
            <a:endCxn id="6" idx="2"/>
          </p:cNvCxnSpPr>
          <p:nvPr/>
        </p:nvCxnSpPr>
        <p:spPr>
          <a:xfrm flipV="1">
            <a:off x="8631391" y="1344096"/>
            <a:ext cx="2038187" cy="135977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FA75A00-C0D1-46EC-B1E3-6E15B6B04EEE}"/>
              </a:ext>
            </a:extLst>
          </p:cNvPr>
          <p:cNvSpPr txBox="1"/>
          <p:nvPr/>
        </p:nvSpPr>
        <p:spPr>
          <a:xfrm>
            <a:off x="6753176" y="2788470"/>
            <a:ext cx="3756431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0" b="1" spc="-3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forEach</a:t>
            </a:r>
            <a:r>
              <a:rPr lang="ko-KR" altLang="en-US" sz="3500" b="1" spc="-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에서 </a:t>
            </a:r>
            <a:r>
              <a:rPr lang="en-US" altLang="ko-KR" sz="3500" b="1" spc="-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var</a:t>
            </a:r>
            <a:r>
              <a:rPr lang="ko-KR" altLang="en-US" sz="3500" b="1" spc="-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는</a:t>
            </a:r>
            <a:r>
              <a:rPr lang="en-US" altLang="ko-KR" sz="3500" b="1" spc="-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endParaRPr lang="ko-KR" altLang="en-US" sz="3500" b="1" spc="-3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2239939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573A3EE-6888-4142-9E5D-D873D7031D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1566"/>
            <a:ext cx="12192000" cy="1641087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1540A992-0534-4032-9305-33753E94B653}"/>
              </a:ext>
            </a:extLst>
          </p:cNvPr>
          <p:cNvSpPr/>
          <p:nvPr/>
        </p:nvSpPr>
        <p:spPr>
          <a:xfrm>
            <a:off x="8034369" y="509554"/>
            <a:ext cx="3980650" cy="385181"/>
          </a:xfrm>
          <a:prstGeom prst="rect">
            <a:avLst/>
          </a:prstGeom>
          <a:solidFill>
            <a:srgbClr val="FF0000">
              <a:alpha val="2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96692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10786FA6-49A5-48C2-93E5-5DC0AF5DC2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7115" y="0"/>
            <a:ext cx="5837769" cy="4457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43734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A23649E1-D745-42BB-836A-F1AFA8C539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2352"/>
            <a:ext cx="12192000" cy="3034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91791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1FA0F51-8097-4FDA-8D69-C14264DEF3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5846" y="0"/>
            <a:ext cx="35403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78529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AF78E2F-5EE4-472E-A6C2-5E32C402FE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9601" y="0"/>
            <a:ext cx="1282399" cy="332329"/>
          </a:xfrm>
          <a:prstGeom prst="rect">
            <a:avLst/>
          </a:prstGeom>
        </p:spPr>
      </p:pic>
      <p:sp>
        <p:nvSpPr>
          <p:cNvPr id="5" name="화살표: 오각형 4">
            <a:extLst>
              <a:ext uri="{FF2B5EF4-FFF2-40B4-BE49-F238E27FC236}">
                <a16:creationId xmlns:a16="http://schemas.microsoft.com/office/drawing/2014/main" id="{612D61F5-5271-44B9-9BB5-D43BB1A72A74}"/>
              </a:ext>
            </a:extLst>
          </p:cNvPr>
          <p:cNvSpPr/>
          <p:nvPr/>
        </p:nvSpPr>
        <p:spPr>
          <a:xfrm>
            <a:off x="0" y="332329"/>
            <a:ext cx="3165230" cy="914400"/>
          </a:xfrm>
          <a:prstGeom prst="homePlat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format</a:t>
            </a:r>
            <a:endParaRPr lang="ko-KR" altLang="en-US" sz="40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F2BC4CF-7CF5-4492-8358-8D3132CE7D3D}"/>
              </a:ext>
            </a:extLst>
          </p:cNvPr>
          <p:cNvSpPr/>
          <p:nvPr/>
        </p:nvSpPr>
        <p:spPr>
          <a:xfrm>
            <a:off x="2331285" y="1599498"/>
            <a:ext cx="9059526" cy="9079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4000" b="0" i="0" dirty="0"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format (</a:t>
            </a:r>
            <a:r>
              <a:rPr lang="ko-KR" altLang="en-US" sz="4000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컬럼명</a:t>
            </a:r>
            <a:r>
              <a:rPr lang="en-US" altLang="ko-KR" sz="4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4000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소수점이하</a:t>
            </a:r>
            <a:r>
              <a:rPr lang="ko-KR" altLang="en-US" sz="4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4000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자리수</a:t>
            </a:r>
            <a:r>
              <a:rPr lang="en-US" altLang="ko-KR" sz="4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  <a:endParaRPr lang="ko-KR" altLang="en-US" sz="4000" b="0" i="0" dirty="0">
              <a:effectLst/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8446534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AFB2C35-7A13-47DB-8B59-BEA921999B6D}"/>
              </a:ext>
            </a:extLst>
          </p:cNvPr>
          <p:cNvSpPr/>
          <p:nvPr/>
        </p:nvSpPr>
        <p:spPr>
          <a:xfrm>
            <a:off x="2200658" y="674400"/>
            <a:ext cx="9059526" cy="27546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4000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numberA</a:t>
            </a:r>
            <a:r>
              <a:rPr lang="en-US" altLang="ko-KR" sz="4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4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의 값 </a:t>
            </a:r>
            <a:r>
              <a:rPr lang="en-US" altLang="ko-KR" sz="4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= 123.456</a:t>
            </a:r>
          </a:p>
          <a:p>
            <a:pPr>
              <a:lnSpc>
                <a:spcPct val="150000"/>
              </a:lnSpc>
            </a:pPr>
            <a:r>
              <a:rPr lang="en-US" altLang="ko-KR" sz="4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ex) format (</a:t>
            </a:r>
            <a:r>
              <a:rPr lang="en-US" altLang="ko-KR" sz="4000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numberA</a:t>
            </a:r>
            <a:r>
              <a:rPr lang="en-US" altLang="ko-KR" sz="4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2)</a:t>
            </a:r>
          </a:p>
          <a:p>
            <a:pPr>
              <a:lnSpc>
                <a:spcPct val="150000"/>
              </a:lnSpc>
            </a:pPr>
            <a:r>
              <a:rPr lang="ko-KR" altLang="en-US" sz="40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결과 </a:t>
            </a:r>
            <a:r>
              <a:rPr lang="en-US" altLang="ko-KR" sz="40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⇒ 123.45</a:t>
            </a:r>
            <a:endParaRPr lang="ko-KR" altLang="en-US" sz="4000" b="0" i="0" dirty="0">
              <a:effectLst/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9137499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AC67D85-BB88-4526-B5C4-519F4D1F8B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4069" y="147484"/>
            <a:ext cx="7047155" cy="4917965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A97D6634-9780-4F64-8F2D-46314BBC6895}"/>
              </a:ext>
            </a:extLst>
          </p:cNvPr>
          <p:cNvSpPr/>
          <p:nvPr/>
        </p:nvSpPr>
        <p:spPr>
          <a:xfrm>
            <a:off x="4029558" y="147484"/>
            <a:ext cx="5792868" cy="323851"/>
          </a:xfrm>
          <a:prstGeom prst="rect">
            <a:avLst/>
          </a:prstGeom>
          <a:solidFill>
            <a:srgbClr val="FF0000">
              <a:alpha val="15000"/>
            </a:srgb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000FEFB-95BF-4EB3-B1C4-E417790471EB}"/>
              </a:ext>
            </a:extLst>
          </p:cNvPr>
          <p:cNvSpPr/>
          <p:nvPr/>
        </p:nvSpPr>
        <p:spPr>
          <a:xfrm>
            <a:off x="4114253" y="4741598"/>
            <a:ext cx="5098573" cy="323851"/>
          </a:xfrm>
          <a:prstGeom prst="rect">
            <a:avLst/>
          </a:prstGeom>
          <a:solidFill>
            <a:srgbClr val="FF0000">
              <a:alpha val="15000"/>
            </a:srgb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251519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22261A6-BACC-422D-9F96-82C52979BA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5355" y="0"/>
            <a:ext cx="8267700" cy="5248275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53BA39C6-9C7A-4241-8495-047F705F0EE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6417" b="69268"/>
          <a:stretch/>
        </p:blipFill>
        <p:spPr>
          <a:xfrm>
            <a:off x="0" y="0"/>
            <a:ext cx="1675273" cy="21320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73238263-7B6E-4EE7-AB7C-732F5A27AA93}"/>
              </a:ext>
            </a:extLst>
          </p:cNvPr>
          <p:cNvSpPr txBox="1"/>
          <p:nvPr/>
        </p:nvSpPr>
        <p:spPr>
          <a:xfrm>
            <a:off x="415100" y="89779"/>
            <a:ext cx="1016795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spc="-400" dirty="0">
                <a:latin typeface="맑은 고딕" panose="020B0503020000020004" pitchFamily="50" charset="-127"/>
              </a:rPr>
              <a:t> </a:t>
            </a:r>
            <a:r>
              <a:rPr lang="ko-KR" altLang="en-US" sz="5400" b="1" spc="-300" dirty="0">
                <a:latin typeface="맑은 고딕" panose="020B0503020000020004" pitchFamily="50" charset="-127"/>
              </a:rPr>
              <a:t>화면 확인</a:t>
            </a:r>
            <a:endParaRPr lang="ko-KR" altLang="en-US" sz="5400" b="1" spc="-3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0B63DD0-28D0-4996-9C7F-27959D0B0D9F}"/>
              </a:ext>
            </a:extLst>
          </p:cNvPr>
          <p:cNvSpPr/>
          <p:nvPr/>
        </p:nvSpPr>
        <p:spPr>
          <a:xfrm>
            <a:off x="4708503" y="1502997"/>
            <a:ext cx="821440" cy="3521849"/>
          </a:xfrm>
          <a:prstGeom prst="rect">
            <a:avLst/>
          </a:prstGeom>
          <a:solidFill>
            <a:srgbClr val="FF0000">
              <a:alpha val="15000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946493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65A0498D-452C-47F9-981A-7E0013BF17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622" r="51712"/>
          <a:stretch/>
        </p:blipFill>
        <p:spPr>
          <a:xfrm>
            <a:off x="0" y="989913"/>
            <a:ext cx="12192000" cy="4709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7FCE4EA4-481C-479D-B009-9A8A09AEEE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288" t="5509"/>
          <a:stretch/>
        </p:blipFill>
        <p:spPr>
          <a:xfrm>
            <a:off x="0" y="2011679"/>
            <a:ext cx="12191999" cy="4450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FA5DE841-4ED0-4589-838C-52858026AA4D}"/>
              </a:ext>
            </a:extLst>
          </p:cNvPr>
          <p:cNvSpPr/>
          <p:nvPr/>
        </p:nvSpPr>
        <p:spPr>
          <a:xfrm>
            <a:off x="9383108" y="1964634"/>
            <a:ext cx="1453058" cy="47094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D34B7CD-B96F-473C-AFBC-FE29E94DCB2B}"/>
              </a:ext>
            </a:extLst>
          </p:cNvPr>
          <p:cNvSpPr/>
          <p:nvPr/>
        </p:nvSpPr>
        <p:spPr>
          <a:xfrm>
            <a:off x="7488621" y="989911"/>
            <a:ext cx="740979" cy="47094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C7D206A-88E9-48D9-B5C8-58BE8D71F835}"/>
              </a:ext>
            </a:extLst>
          </p:cNvPr>
          <p:cNvSpPr/>
          <p:nvPr/>
        </p:nvSpPr>
        <p:spPr>
          <a:xfrm>
            <a:off x="4477409" y="989912"/>
            <a:ext cx="1303282" cy="47094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329CF43-2E07-4129-B25C-A40575FCDE97}"/>
              </a:ext>
            </a:extLst>
          </p:cNvPr>
          <p:cNvSpPr/>
          <p:nvPr/>
        </p:nvSpPr>
        <p:spPr>
          <a:xfrm>
            <a:off x="6889531" y="1964635"/>
            <a:ext cx="1303282" cy="47094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8CB71D5-5E5C-4175-AC68-1A14E93344F7}"/>
              </a:ext>
            </a:extLst>
          </p:cNvPr>
          <p:cNvSpPr/>
          <p:nvPr/>
        </p:nvSpPr>
        <p:spPr>
          <a:xfrm>
            <a:off x="4099034" y="1980480"/>
            <a:ext cx="1397875" cy="47094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12D8F97-1A80-4EC8-83FD-FC862A5A8476}"/>
              </a:ext>
            </a:extLst>
          </p:cNvPr>
          <p:cNvSpPr/>
          <p:nvPr/>
        </p:nvSpPr>
        <p:spPr>
          <a:xfrm>
            <a:off x="0" y="2006344"/>
            <a:ext cx="1082566" cy="47094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AF83DAE-E3DE-4498-853A-92C11266DAEA}"/>
              </a:ext>
            </a:extLst>
          </p:cNvPr>
          <p:cNvSpPr/>
          <p:nvPr/>
        </p:nvSpPr>
        <p:spPr>
          <a:xfrm>
            <a:off x="9143998" y="989911"/>
            <a:ext cx="1781503" cy="47094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07E6FC1-4311-4878-A19A-2DAA7EEC5660}"/>
              </a:ext>
            </a:extLst>
          </p:cNvPr>
          <p:cNvSpPr/>
          <p:nvPr/>
        </p:nvSpPr>
        <p:spPr>
          <a:xfrm>
            <a:off x="1781505" y="974797"/>
            <a:ext cx="1303282" cy="47094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928350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85AD520-49CE-498F-9D90-417D9558F2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103" y="236271"/>
            <a:ext cx="11031794" cy="4550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5981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36BE4C8-3DA3-47C2-A6E7-4DC9A3882C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3780" y="0"/>
            <a:ext cx="9704439" cy="4580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89369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C932FB6D-D219-4711-9AF2-696B7F661C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875" y="0"/>
            <a:ext cx="11144250" cy="444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2584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DD9CD350-2E11-417F-899C-20743CF1C1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3515"/>
            <a:ext cx="12192000" cy="261873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23F00BD-DE61-4FD6-8656-DACE6ADD11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4088" y="2981170"/>
            <a:ext cx="9467850" cy="180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92184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D5EF826-A916-4DE9-AFAF-C4858EBE4D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3005" y="0"/>
            <a:ext cx="68459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03776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C74EF2D-7C60-4579-8219-E43C2DA0DD3A}"/>
              </a:ext>
            </a:extLst>
          </p:cNvPr>
          <p:cNvPicPr>
            <a:picLocks/>
          </p:cNvPicPr>
          <p:nvPr/>
        </p:nvPicPr>
        <p:blipFill rotWithShape="1">
          <a:blip r:embed="rId3"/>
          <a:srcRect b="5027"/>
          <a:stretch/>
        </p:blipFill>
        <p:spPr>
          <a:xfrm>
            <a:off x="2413704" y="260438"/>
            <a:ext cx="7580688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52290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D262639C-A1A3-454A-9264-9F6377BC95DC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313179" y="260438"/>
            <a:ext cx="7169149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90759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F0C7E889-026D-438E-8B6D-0F4EFCCF7B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9859" y="0"/>
            <a:ext cx="5792282" cy="5342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69566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112099B2-F691-4DA4-BDDD-ECD3815CFD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6294" y="59499"/>
            <a:ext cx="8759411" cy="2228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93175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F529DEB4-8E51-48E3-8C37-18573F9A03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7763" y="0"/>
            <a:ext cx="74764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1698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F701217-1453-4F2F-ABFA-2DF2EA7684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650" y="252609"/>
            <a:ext cx="10172700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84736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4BB8A36E-F049-4EB9-93C3-D4A4A02A1A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204" y="413358"/>
            <a:ext cx="9531592" cy="1485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2506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E1E0D7D-209E-443B-98F4-13DDE6CB05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5543" y="354189"/>
            <a:ext cx="9400914" cy="3360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16475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E5107110-4FBD-4579-8BEE-B77E690B48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6962" y="0"/>
            <a:ext cx="7458075" cy="496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4110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CD9CD8EB-799B-4255-9B13-8A639A9CDA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1875" y="0"/>
            <a:ext cx="6461276" cy="36569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B7AB9ADC-7A38-41BB-87B8-38C10D055002}"/>
              </a:ext>
            </a:extLst>
          </p:cNvPr>
          <p:cNvSpPr/>
          <p:nvPr/>
        </p:nvSpPr>
        <p:spPr>
          <a:xfrm>
            <a:off x="5120716" y="2828913"/>
            <a:ext cx="3510828" cy="4185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074555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42B7CA73-CBB2-4976-846D-9A7CE12037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1457" y="170548"/>
            <a:ext cx="7869085" cy="2881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9515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D798985-215C-4794-B573-02350007ECF5}"/>
              </a:ext>
            </a:extLst>
          </p:cNvPr>
          <p:cNvSpPr/>
          <p:nvPr/>
        </p:nvSpPr>
        <p:spPr>
          <a:xfrm>
            <a:off x="3718186" y="2591280"/>
            <a:ext cx="3312930" cy="773358"/>
          </a:xfrm>
          <a:prstGeom prst="rect">
            <a:avLst/>
          </a:prstGeom>
          <a:solidFill>
            <a:srgbClr val="FF0000">
              <a:alpha val="15000"/>
            </a:srgb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796F17C-353E-4EE3-B911-BFE33E8822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1317"/>
            <a:ext cx="12192000" cy="4859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63241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000A69E1-1975-4B60-982D-49BFC1DE89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9694"/>
            <a:ext cx="12192000" cy="3513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63285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BF2B55D4-D5E8-49C2-A93B-2379133051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4362" y="152400"/>
            <a:ext cx="3343275" cy="295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44671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5D583C0-09B7-4B5E-AC31-2D04670CB1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7040"/>
            <a:ext cx="12192000" cy="3409198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9EF65AE7-04C1-4DC1-B855-15DC5D682DBE}"/>
              </a:ext>
            </a:extLst>
          </p:cNvPr>
          <p:cNvSpPr/>
          <p:nvPr/>
        </p:nvSpPr>
        <p:spPr>
          <a:xfrm>
            <a:off x="8068236" y="546847"/>
            <a:ext cx="941294" cy="70821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F161315-6DFE-43F7-9681-D8570B124E25}"/>
              </a:ext>
            </a:extLst>
          </p:cNvPr>
          <p:cNvSpPr/>
          <p:nvPr/>
        </p:nvSpPr>
        <p:spPr>
          <a:xfrm>
            <a:off x="8068236" y="1232130"/>
            <a:ext cx="941294" cy="3994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2E8B70B-5169-4726-8D68-50ECF6F36940}"/>
              </a:ext>
            </a:extLst>
          </p:cNvPr>
          <p:cNvSpPr/>
          <p:nvPr/>
        </p:nvSpPr>
        <p:spPr>
          <a:xfrm>
            <a:off x="8068236" y="1640541"/>
            <a:ext cx="941294" cy="109369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6E39514-1354-42CE-B6AF-5FCE3E1E8C01}"/>
              </a:ext>
            </a:extLst>
          </p:cNvPr>
          <p:cNvSpPr/>
          <p:nvPr/>
        </p:nvSpPr>
        <p:spPr>
          <a:xfrm>
            <a:off x="8068236" y="2756130"/>
            <a:ext cx="941294" cy="70821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794806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E7F5D2F1-3585-46FC-AD20-E4ED093291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6750" y="409574"/>
            <a:ext cx="3396916" cy="1152525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6E6A3DB8-FD3D-4083-BEA9-A494908B1A58}"/>
              </a:ext>
            </a:extLst>
          </p:cNvPr>
          <p:cNvSpPr/>
          <p:nvPr/>
        </p:nvSpPr>
        <p:spPr>
          <a:xfrm>
            <a:off x="6496050" y="676275"/>
            <a:ext cx="657225" cy="54292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D09F484E-E56A-4F00-AC84-34CFC12039B2}"/>
              </a:ext>
            </a:extLst>
          </p:cNvPr>
          <p:cNvSpPr/>
          <p:nvPr/>
        </p:nvSpPr>
        <p:spPr>
          <a:xfrm rot="13464670">
            <a:off x="7054299" y="1195241"/>
            <a:ext cx="1041734" cy="81915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100820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23EF595-5B25-434A-9F04-3CBB9F5F52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8155"/>
            <a:ext cx="7371023" cy="550606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A6D0FBB-E839-4224-BD6F-FDCB5B557229}"/>
              </a:ext>
            </a:extLst>
          </p:cNvPr>
          <p:cNvSpPr txBox="1"/>
          <p:nvPr/>
        </p:nvSpPr>
        <p:spPr>
          <a:xfrm>
            <a:off x="6096000" y="552450"/>
            <a:ext cx="4158511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ctrl + A</a:t>
            </a:r>
          </a:p>
          <a:p>
            <a:r>
              <a:rPr lang="en-US" altLang="ko-KR" sz="60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&gt; </a:t>
            </a:r>
            <a:r>
              <a:rPr lang="ko-KR" altLang="en-US" sz="60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새 </a:t>
            </a:r>
            <a:r>
              <a:rPr lang="ko-KR" altLang="en-US" sz="6000" b="1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쿼리탭</a:t>
            </a:r>
            <a:r>
              <a:rPr lang="ko-KR" altLang="en-US" sz="60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endParaRPr lang="en-US" altLang="ko-KR" sz="60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en-US" altLang="ko-KR" sz="60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&gt; ctrl + V</a:t>
            </a:r>
          </a:p>
        </p:txBody>
      </p:sp>
    </p:spTree>
    <p:extLst>
      <p:ext uri="{BB962C8B-B14F-4D97-AF65-F5344CB8AC3E}">
        <p14:creationId xmlns:p14="http://schemas.microsoft.com/office/powerpoint/2010/main" val="281758011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화살표: 오각형 1">
            <a:extLst>
              <a:ext uri="{FF2B5EF4-FFF2-40B4-BE49-F238E27FC236}">
                <a16:creationId xmlns:a16="http://schemas.microsoft.com/office/drawing/2014/main" id="{1B634D57-A30E-4685-BEF2-18C1BB51D160}"/>
              </a:ext>
            </a:extLst>
          </p:cNvPr>
          <p:cNvSpPr/>
          <p:nvPr/>
        </p:nvSpPr>
        <p:spPr>
          <a:xfrm>
            <a:off x="0" y="264533"/>
            <a:ext cx="3165230" cy="914400"/>
          </a:xfrm>
          <a:prstGeom prst="homePlat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group</a:t>
            </a:r>
            <a:r>
              <a:rPr lang="ko-KR" altLang="en-US" sz="40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40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by</a:t>
            </a:r>
            <a:endParaRPr lang="ko-KR" altLang="en-US" sz="40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4727B03-F463-4A05-A53D-69E3DA1BC911}"/>
              </a:ext>
            </a:extLst>
          </p:cNvPr>
          <p:cNvSpPr/>
          <p:nvPr/>
        </p:nvSpPr>
        <p:spPr>
          <a:xfrm>
            <a:off x="1894214" y="1604284"/>
            <a:ext cx="8657962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000" b="0" i="0" dirty="0">
                <a:solidFill>
                  <a:srgbClr val="794938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SELECT</a:t>
            </a:r>
            <a:r>
              <a:rPr lang="ko-KR" altLang="en-US" sz="3000" b="0" i="0" dirty="0">
                <a:solidFill>
                  <a:srgbClr val="575757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 </a:t>
            </a:r>
            <a:r>
              <a:rPr lang="ko-KR" altLang="en-US" sz="3000" b="0" i="0" dirty="0" err="1">
                <a:solidFill>
                  <a:srgbClr val="575757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컬럼명</a:t>
            </a:r>
            <a:endParaRPr lang="en-US" altLang="ko-KR" sz="3000" b="0" i="0" dirty="0">
              <a:solidFill>
                <a:srgbClr val="575757"/>
              </a:solidFill>
              <a:effectLst/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endParaRPr lang="ko-KR" altLang="en-US" sz="3000" b="0" i="0" dirty="0">
              <a:solidFill>
                <a:srgbClr val="575757"/>
              </a:solidFill>
              <a:effectLst/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en-US" altLang="ko-KR" sz="3000" b="0" i="0" dirty="0">
                <a:solidFill>
                  <a:srgbClr val="794938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FROM</a:t>
            </a:r>
            <a:r>
              <a:rPr lang="ko-KR" altLang="en-US" sz="3000" b="0" i="0" dirty="0">
                <a:solidFill>
                  <a:srgbClr val="575757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 테이블명</a:t>
            </a:r>
            <a:endParaRPr lang="en-US" altLang="ko-KR" sz="3000" b="0" i="0" dirty="0">
              <a:solidFill>
                <a:srgbClr val="575757"/>
              </a:solidFill>
              <a:effectLst/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endParaRPr lang="en-US" altLang="ko-KR" sz="3000" dirty="0">
              <a:solidFill>
                <a:srgbClr val="575757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en-US" altLang="ko-KR" sz="3000" dirty="0">
                <a:solidFill>
                  <a:srgbClr val="794938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GROUP BY</a:t>
            </a:r>
            <a:r>
              <a:rPr lang="en-US" altLang="ko-KR" sz="3000" dirty="0">
                <a:solidFill>
                  <a:srgbClr val="57575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3000" dirty="0" err="1">
                <a:solidFill>
                  <a:srgbClr val="57575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컬럼명</a:t>
            </a:r>
            <a:r>
              <a:rPr lang="en-US" altLang="ko-KR" sz="3000" dirty="0">
                <a:solidFill>
                  <a:srgbClr val="57575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</a:t>
            </a:r>
            <a:r>
              <a:rPr lang="ko-KR" altLang="en-US" sz="3000" dirty="0">
                <a:solidFill>
                  <a:srgbClr val="57575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또는 표현식</a:t>
            </a:r>
            <a:r>
              <a:rPr lang="en-US" altLang="ko-KR" sz="3000" dirty="0">
                <a:solidFill>
                  <a:srgbClr val="575757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  <a:endParaRPr lang="en-US" altLang="ko-KR" sz="3000" b="0" i="0" dirty="0">
              <a:solidFill>
                <a:srgbClr val="575757"/>
              </a:solidFill>
              <a:effectLst/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1881603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4BA4F32D-74B1-40F2-8070-ECEE390618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973160" cy="270294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BAF471E-C26C-45EC-AE1D-F28E00C845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0333" y="163461"/>
            <a:ext cx="3662620" cy="2353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36592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C483615-E44E-41AB-AD3F-9B2A7F1751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8403"/>
            <a:ext cx="12192000" cy="2194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7648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5A421C6-2440-428F-A5C8-B88816D9F3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768"/>
          <a:stretch/>
        </p:blipFill>
        <p:spPr>
          <a:xfrm>
            <a:off x="0" y="0"/>
            <a:ext cx="12192000" cy="5879306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A2A88F90-A4C9-46F0-BAD4-A6E89D7FE0D7}"/>
              </a:ext>
            </a:extLst>
          </p:cNvPr>
          <p:cNvSpPr/>
          <p:nvPr/>
        </p:nvSpPr>
        <p:spPr>
          <a:xfrm>
            <a:off x="349883" y="639444"/>
            <a:ext cx="8379779" cy="5239862"/>
          </a:xfrm>
          <a:prstGeom prst="rect">
            <a:avLst/>
          </a:prstGeom>
          <a:solidFill>
            <a:schemeClr val="tx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989FC2A-7508-46BA-B8FD-7E463566E488}"/>
              </a:ext>
            </a:extLst>
          </p:cNvPr>
          <p:cNvSpPr/>
          <p:nvPr/>
        </p:nvSpPr>
        <p:spPr>
          <a:xfrm>
            <a:off x="5818949" y="2877084"/>
            <a:ext cx="6344628" cy="551916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 dirty="0"/>
              <a:t>Welcome_Web_SQL.xml</a:t>
            </a:r>
            <a:endParaRPr lang="ko-KR" altLang="en-US" sz="4000" b="1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E610701-7711-4FCC-BAC5-E3FECD779209}"/>
              </a:ext>
            </a:extLst>
          </p:cNvPr>
          <p:cNvSpPr/>
          <p:nvPr/>
        </p:nvSpPr>
        <p:spPr>
          <a:xfrm>
            <a:off x="6415953" y="4534156"/>
            <a:ext cx="4627418" cy="134515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b="1" spc="-200" dirty="0"/>
              <a:t>아래에 소스가 </a:t>
            </a:r>
            <a:endParaRPr lang="en-US" altLang="ko-KR" sz="3600" b="1" spc="-200" dirty="0"/>
          </a:p>
          <a:p>
            <a:pPr algn="ctr"/>
            <a:r>
              <a:rPr lang="ko-KR" altLang="en-US" sz="3600" b="1" spc="-200" dirty="0"/>
              <a:t>더 있습니다</a:t>
            </a:r>
            <a:r>
              <a:rPr lang="en-US" altLang="ko-KR" sz="3600" b="1" spc="-200" dirty="0"/>
              <a:t>.</a:t>
            </a:r>
            <a:endParaRPr lang="ko-KR" altLang="en-US" sz="3600" b="1" spc="-200" dirty="0"/>
          </a:p>
        </p:txBody>
      </p:sp>
      <p:sp>
        <p:nvSpPr>
          <p:cNvPr id="10" name="화살표: 아래쪽 9">
            <a:extLst>
              <a:ext uri="{FF2B5EF4-FFF2-40B4-BE49-F238E27FC236}">
                <a16:creationId xmlns:a16="http://schemas.microsoft.com/office/drawing/2014/main" id="{C015A6B1-E548-40B1-BA0C-F6EFA3B8D860}"/>
              </a:ext>
            </a:extLst>
          </p:cNvPr>
          <p:cNvSpPr/>
          <p:nvPr/>
        </p:nvSpPr>
        <p:spPr>
          <a:xfrm>
            <a:off x="5818948" y="4534156"/>
            <a:ext cx="1194010" cy="1345150"/>
          </a:xfrm>
          <a:prstGeom prst="down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709465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02181C3-0CFB-48EB-890F-52B4370307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1587" y="0"/>
            <a:ext cx="7688826" cy="413639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546E0C3C-DDF6-49C8-A4A0-DF1978A999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66740" y="0"/>
            <a:ext cx="2325260" cy="3120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11750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70D34FCE-FD06-4ABD-9EF1-8DCF0FF3C0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8013" y="151433"/>
            <a:ext cx="7855974" cy="4325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56735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화살표: 오각형 1">
            <a:extLst>
              <a:ext uri="{FF2B5EF4-FFF2-40B4-BE49-F238E27FC236}">
                <a16:creationId xmlns:a16="http://schemas.microsoft.com/office/drawing/2014/main" id="{44FCA69E-7C61-4672-B3B8-94B0647BC39F}"/>
              </a:ext>
            </a:extLst>
          </p:cNvPr>
          <p:cNvSpPr/>
          <p:nvPr/>
        </p:nvSpPr>
        <p:spPr>
          <a:xfrm>
            <a:off x="0" y="264533"/>
            <a:ext cx="3165230" cy="914400"/>
          </a:xfrm>
          <a:prstGeom prst="homePlat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count</a:t>
            </a:r>
            <a:endParaRPr lang="ko-KR" altLang="en-US" sz="40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340A788-0285-40D5-B356-09EAACE86547}"/>
              </a:ext>
            </a:extLst>
          </p:cNvPr>
          <p:cNvSpPr/>
          <p:nvPr/>
        </p:nvSpPr>
        <p:spPr>
          <a:xfrm>
            <a:off x="1894214" y="1604284"/>
            <a:ext cx="865796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000" b="0" i="0" dirty="0">
                <a:solidFill>
                  <a:srgbClr val="794938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SELECT</a:t>
            </a:r>
            <a:r>
              <a:rPr lang="ko-KR" altLang="en-US" sz="3000" b="0" i="0" dirty="0">
                <a:solidFill>
                  <a:srgbClr val="575757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 </a:t>
            </a:r>
            <a:r>
              <a:rPr lang="en-US" altLang="ko-KR" sz="3000" b="0" i="0" dirty="0">
                <a:solidFill>
                  <a:srgbClr val="575757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count(</a:t>
            </a:r>
            <a:r>
              <a:rPr lang="ko-KR" altLang="en-US" sz="3000" b="0" i="0" dirty="0" err="1">
                <a:solidFill>
                  <a:srgbClr val="575757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컬럼명</a:t>
            </a:r>
            <a:r>
              <a:rPr lang="en-US" altLang="ko-KR" sz="3000" b="0" i="0" dirty="0">
                <a:solidFill>
                  <a:srgbClr val="575757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 </a:t>
            </a:r>
          </a:p>
          <a:p>
            <a:endParaRPr lang="ko-KR" altLang="en-US" sz="3000" b="0" i="0" dirty="0">
              <a:solidFill>
                <a:srgbClr val="575757"/>
              </a:solidFill>
              <a:effectLst/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en-US" altLang="ko-KR" sz="3000" b="0" i="0" dirty="0">
                <a:solidFill>
                  <a:srgbClr val="794938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FROM</a:t>
            </a:r>
            <a:r>
              <a:rPr lang="ko-KR" altLang="en-US" sz="3000" b="0" i="0" dirty="0">
                <a:solidFill>
                  <a:srgbClr val="575757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 테이블명</a:t>
            </a:r>
            <a:endParaRPr lang="en-US" altLang="ko-KR" sz="3000" b="0" i="0" dirty="0">
              <a:solidFill>
                <a:srgbClr val="575757"/>
              </a:solidFill>
              <a:effectLst/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8265694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1D1A260-70FA-49C3-BBDF-E56B24D182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9300" y="0"/>
            <a:ext cx="8153400" cy="172402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F279AE8-D577-4D3A-9BEC-3CF0F3F80B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4664" y="1514475"/>
            <a:ext cx="4019550" cy="3829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71877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0902AA3-6EFD-4DDC-879C-D5F65213582A}"/>
              </a:ext>
            </a:extLst>
          </p:cNvPr>
          <p:cNvSpPr txBox="1"/>
          <p:nvPr/>
        </p:nvSpPr>
        <p:spPr>
          <a:xfrm>
            <a:off x="2601359" y="0"/>
            <a:ext cx="6989282" cy="896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4000" b="1" dirty="0">
                <a:latin typeface="+mn-ea"/>
              </a:rPr>
              <a:t>카운트 </a:t>
            </a:r>
            <a:r>
              <a:rPr lang="en-US" altLang="ko-KR" sz="4000" b="1" dirty="0">
                <a:latin typeface="+mn-ea"/>
              </a:rPr>
              <a:t>/ </a:t>
            </a:r>
            <a:r>
              <a:rPr lang="ko-KR" altLang="en-US" sz="4000" b="1" dirty="0" err="1">
                <a:latin typeface="+mn-ea"/>
              </a:rPr>
              <a:t>전체갯수</a:t>
            </a:r>
            <a:r>
              <a:rPr lang="ko-KR" altLang="en-US" sz="4000" b="1" dirty="0">
                <a:latin typeface="+mn-ea"/>
              </a:rPr>
              <a:t> </a:t>
            </a:r>
            <a:r>
              <a:rPr lang="en-US" altLang="ko-KR" sz="4000" b="1" dirty="0">
                <a:latin typeface="+mn-ea"/>
              </a:rPr>
              <a:t>* 100</a:t>
            </a:r>
          </a:p>
        </p:txBody>
      </p:sp>
    </p:spTree>
    <p:extLst>
      <p:ext uri="{BB962C8B-B14F-4D97-AF65-F5344CB8AC3E}">
        <p14:creationId xmlns:p14="http://schemas.microsoft.com/office/powerpoint/2010/main" val="361954987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A0181718-7B94-4757-93F2-4896A46144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5537" y="76200"/>
            <a:ext cx="7400925" cy="139065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08F78CD-9FFD-481B-82C6-811CD3C6B9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3337" y="1192469"/>
            <a:ext cx="4286250" cy="3209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24224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화살표: 오각형 1">
            <a:extLst>
              <a:ext uri="{FF2B5EF4-FFF2-40B4-BE49-F238E27FC236}">
                <a16:creationId xmlns:a16="http://schemas.microsoft.com/office/drawing/2014/main" id="{44FCA69E-7C61-4672-B3B8-94B0647BC39F}"/>
              </a:ext>
            </a:extLst>
          </p:cNvPr>
          <p:cNvSpPr/>
          <p:nvPr/>
        </p:nvSpPr>
        <p:spPr>
          <a:xfrm>
            <a:off x="0" y="264533"/>
            <a:ext cx="3165230" cy="914400"/>
          </a:xfrm>
          <a:prstGeom prst="homePlat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round</a:t>
            </a:r>
            <a:endParaRPr lang="ko-KR" altLang="en-US" sz="40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340A788-0285-40D5-B356-09EAACE86547}"/>
              </a:ext>
            </a:extLst>
          </p:cNvPr>
          <p:cNvSpPr/>
          <p:nvPr/>
        </p:nvSpPr>
        <p:spPr>
          <a:xfrm>
            <a:off x="1894214" y="1604284"/>
            <a:ext cx="865796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000" b="0" i="0" dirty="0">
                <a:solidFill>
                  <a:srgbClr val="794938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SELECT</a:t>
            </a:r>
            <a:r>
              <a:rPr lang="ko-KR" altLang="en-US" sz="3000" b="0" i="0" dirty="0">
                <a:solidFill>
                  <a:srgbClr val="575757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 </a:t>
            </a:r>
            <a:r>
              <a:rPr lang="en-US" altLang="ko-KR" sz="3000" b="0" i="0" dirty="0">
                <a:solidFill>
                  <a:srgbClr val="575757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round(</a:t>
            </a:r>
            <a:r>
              <a:rPr lang="ko-KR" altLang="en-US" sz="3000" b="0" i="0" dirty="0" err="1">
                <a:solidFill>
                  <a:srgbClr val="575757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컬럼명</a:t>
            </a:r>
            <a:r>
              <a:rPr lang="en-US" altLang="ko-KR" sz="3000" b="0" i="0" dirty="0">
                <a:solidFill>
                  <a:srgbClr val="575757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 </a:t>
            </a:r>
          </a:p>
          <a:p>
            <a:endParaRPr lang="ko-KR" altLang="en-US" sz="3000" b="0" i="0" dirty="0">
              <a:solidFill>
                <a:srgbClr val="575757"/>
              </a:solidFill>
              <a:effectLst/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en-US" altLang="ko-KR" sz="3000" b="0" i="0" dirty="0">
                <a:solidFill>
                  <a:srgbClr val="794938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FROM</a:t>
            </a:r>
            <a:r>
              <a:rPr lang="ko-KR" altLang="en-US" sz="3000" b="0" i="0" dirty="0">
                <a:solidFill>
                  <a:srgbClr val="575757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 테이블명</a:t>
            </a:r>
            <a:endParaRPr lang="en-US" altLang="ko-KR" sz="3000" b="0" i="0" dirty="0">
              <a:solidFill>
                <a:srgbClr val="575757"/>
              </a:solidFill>
              <a:effectLst/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1148722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6BB6F414-7B0E-4655-9458-18264AECDD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8325" y="128587"/>
            <a:ext cx="8515350" cy="151447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198A477-0AE3-4B57-B2BB-F72949B87E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2977" y="1448875"/>
            <a:ext cx="3990975" cy="3724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33079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F7E9CC95-B562-4CAB-BFAE-D83047409C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2645" y="0"/>
            <a:ext cx="3606709" cy="5971373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376795353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28ADDEC-0C88-4485-81E6-49C7752F38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750" y="185900"/>
            <a:ext cx="9334500" cy="4439049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3BEDCCDA-6289-4FE5-9870-9E05EF799067}"/>
              </a:ext>
            </a:extLst>
          </p:cNvPr>
          <p:cNvSpPr/>
          <p:nvPr/>
        </p:nvSpPr>
        <p:spPr>
          <a:xfrm>
            <a:off x="2454378" y="927125"/>
            <a:ext cx="7781003" cy="3389236"/>
          </a:xfrm>
          <a:prstGeom prst="rect">
            <a:avLst/>
          </a:prstGeom>
          <a:solidFill>
            <a:srgbClr val="FF0000">
              <a:alpha val="1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91691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6334769-6E34-4318-AAE4-39DF9135F8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394524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40C1CE3-FF05-4ADE-AF35-A520608AA340}"/>
              </a:ext>
            </a:extLst>
          </p:cNvPr>
          <p:cNvSpPr txBox="1"/>
          <p:nvPr/>
        </p:nvSpPr>
        <p:spPr>
          <a:xfrm>
            <a:off x="6096000" y="755204"/>
            <a:ext cx="5066677" cy="646331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spc="-200" dirty="0">
                <a:solidFill>
                  <a:schemeClr val="bg1"/>
                </a:solidFill>
                <a:latin typeface="+mj-ea"/>
                <a:ea typeface="+mj-ea"/>
              </a:rPr>
              <a:t>Mapper package </a:t>
            </a:r>
            <a:r>
              <a:rPr lang="ko-KR" altLang="en-US" sz="3600" b="1" spc="-200" dirty="0">
                <a:solidFill>
                  <a:schemeClr val="bg1"/>
                </a:solidFill>
                <a:latin typeface="+mj-ea"/>
                <a:ea typeface="+mj-ea"/>
              </a:rPr>
              <a:t>값 복사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24F6284-0575-4EED-B316-C8CA960187AE}"/>
              </a:ext>
            </a:extLst>
          </p:cNvPr>
          <p:cNvSpPr/>
          <p:nvPr/>
        </p:nvSpPr>
        <p:spPr>
          <a:xfrm>
            <a:off x="2065945" y="352832"/>
            <a:ext cx="7992456" cy="40237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128806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FD5345AF-E90A-4031-A8FC-0CA0D25675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202" y="180975"/>
            <a:ext cx="7339046" cy="3390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754A2C0-5775-491A-AB4C-A572B94AC6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44781" y="180975"/>
            <a:ext cx="1590368" cy="37666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3583380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D6ED8670-98D1-4EE2-BA7B-96E6329272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906" y="273414"/>
            <a:ext cx="7533295" cy="30211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22D1860-5C49-4A60-845D-B916E843B5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80774" y="820270"/>
            <a:ext cx="1057275" cy="609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39919D5B-56D4-426B-89DE-3EB2B7A6BCBE}"/>
              </a:ext>
            </a:extLst>
          </p:cNvPr>
          <p:cNvSpPr/>
          <p:nvPr/>
        </p:nvSpPr>
        <p:spPr>
          <a:xfrm>
            <a:off x="277907" y="273415"/>
            <a:ext cx="4473388" cy="291362"/>
          </a:xfrm>
          <a:prstGeom prst="rect">
            <a:avLst/>
          </a:prstGeom>
          <a:solidFill>
            <a:srgbClr val="FF0000">
              <a:alpha val="1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3FF50D5-DCD8-4438-800A-4223255C10E3}"/>
              </a:ext>
            </a:extLst>
          </p:cNvPr>
          <p:cNvSpPr/>
          <p:nvPr/>
        </p:nvSpPr>
        <p:spPr>
          <a:xfrm>
            <a:off x="484095" y="564777"/>
            <a:ext cx="788893" cy="255493"/>
          </a:xfrm>
          <a:prstGeom prst="rect">
            <a:avLst/>
          </a:prstGeom>
          <a:solidFill>
            <a:srgbClr val="FF0000">
              <a:alpha val="1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3421DD9-E4A4-4CE3-A116-60BB7AB22A69}"/>
              </a:ext>
            </a:extLst>
          </p:cNvPr>
          <p:cNvSpPr/>
          <p:nvPr/>
        </p:nvSpPr>
        <p:spPr>
          <a:xfrm>
            <a:off x="7216588" y="2994212"/>
            <a:ext cx="594613" cy="300317"/>
          </a:xfrm>
          <a:prstGeom prst="rect">
            <a:avLst/>
          </a:prstGeom>
          <a:solidFill>
            <a:srgbClr val="FF0000">
              <a:alpha val="1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143533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25A6CE92-74AF-453F-A2B9-E8D9B8212A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0687" y="69056"/>
            <a:ext cx="8810625" cy="116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84631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8C054138-F1BC-40BE-B0BA-0BB0568407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087" y="0"/>
            <a:ext cx="11039475" cy="5076825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DA25973-789A-4BD6-ACE5-FA7C32158031}"/>
              </a:ext>
            </a:extLst>
          </p:cNvPr>
          <p:cNvSpPr/>
          <p:nvPr/>
        </p:nvSpPr>
        <p:spPr>
          <a:xfrm>
            <a:off x="3763496" y="166969"/>
            <a:ext cx="6428253" cy="2480981"/>
          </a:xfrm>
          <a:prstGeom prst="rect">
            <a:avLst/>
          </a:prstGeom>
          <a:solidFill>
            <a:srgbClr val="FF0000">
              <a:alpha val="1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141F099-85D2-4816-8362-FC2ED78659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8319" y="2891300"/>
            <a:ext cx="3545356" cy="3489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11138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49669315-D0D1-419C-B30A-A936332C52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6750" y="190500"/>
            <a:ext cx="3238500" cy="299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3500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295279B8-BFDD-4108-9D16-8F79DFF7C3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76250"/>
            <a:ext cx="12192000" cy="3134102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C7868E12-3E3D-4C43-A0DD-F4DAECAA3C5F}"/>
              </a:ext>
            </a:extLst>
          </p:cNvPr>
          <p:cNvSpPr/>
          <p:nvPr/>
        </p:nvSpPr>
        <p:spPr>
          <a:xfrm>
            <a:off x="2001372" y="476250"/>
            <a:ext cx="779928" cy="257175"/>
          </a:xfrm>
          <a:prstGeom prst="rect">
            <a:avLst/>
          </a:prstGeom>
          <a:solidFill>
            <a:srgbClr val="FF0000">
              <a:alpha val="1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6498602-8338-4C62-934A-24908BA3823E}"/>
              </a:ext>
            </a:extLst>
          </p:cNvPr>
          <p:cNvSpPr/>
          <p:nvPr/>
        </p:nvSpPr>
        <p:spPr>
          <a:xfrm>
            <a:off x="11412072" y="3171825"/>
            <a:ext cx="779928" cy="257175"/>
          </a:xfrm>
          <a:prstGeom prst="rect">
            <a:avLst/>
          </a:prstGeom>
          <a:solidFill>
            <a:srgbClr val="FF0000">
              <a:alpha val="1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211960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CEF078E2-363B-4EAE-86E3-9B22218B67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6337" y="0"/>
            <a:ext cx="9839325" cy="3295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9600F3B3-CDDF-4A61-9155-5E4F62887F9C}"/>
              </a:ext>
            </a:extLst>
          </p:cNvPr>
          <p:cNvSpPr/>
          <p:nvPr/>
        </p:nvSpPr>
        <p:spPr>
          <a:xfrm>
            <a:off x="2729711" y="845371"/>
            <a:ext cx="3366290" cy="317419"/>
          </a:xfrm>
          <a:prstGeom prst="rect">
            <a:avLst/>
          </a:prstGeom>
          <a:solidFill>
            <a:srgbClr val="FF0000">
              <a:alpha val="1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EED4F88-FF78-4CF9-8985-2DC1F33F70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562351"/>
            <a:ext cx="12192000" cy="342778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19944044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3150</TotalTime>
  <Words>295</Words>
  <Application>Microsoft Office PowerPoint</Application>
  <PresentationFormat>와이드스크린</PresentationFormat>
  <Paragraphs>148</Paragraphs>
  <Slides>96</Slides>
  <Notes>94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96</vt:i4>
      </vt:variant>
    </vt:vector>
  </HeadingPairs>
  <TitlesOfParts>
    <vt:vector size="101" baseType="lpstr">
      <vt:lpstr>나눔고딕</vt:lpstr>
      <vt:lpstr>나눔고딕 ExtraBold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윤정 이</dc:creator>
  <cp:lastModifiedBy>Han Seok Hyeon</cp:lastModifiedBy>
  <cp:revision>146</cp:revision>
  <dcterms:created xsi:type="dcterms:W3CDTF">2019-03-12T06:05:33Z</dcterms:created>
  <dcterms:modified xsi:type="dcterms:W3CDTF">2019-05-25T07:48:32Z</dcterms:modified>
</cp:coreProperties>
</file>